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autoCompressPictures="0">
  <p:sldMasterIdLst>
    <p:sldMasterId id="2147483828" r:id="rId4"/>
  </p:sldMasterIdLst>
  <p:notesMasterIdLst>
    <p:notesMasterId r:id="rId12"/>
  </p:notesMasterIdLst>
  <p:handoutMasterIdLst>
    <p:handoutMasterId r:id="rId13"/>
  </p:handoutMasterIdLst>
  <p:sldIdLst>
    <p:sldId id="256" r:id="rId5"/>
    <p:sldId id="257" r:id="rId6"/>
    <p:sldId id="261" r:id="rId7"/>
    <p:sldId id="262" r:id="rId8"/>
    <p:sldId id="263" r:id="rId9"/>
    <p:sldId id="264" r:id="rId10"/>
    <p:sldId id="260" r:id="rId11"/>
  </p:sldIdLst>
  <p:sldSz cx="12192000" cy="6858000"/>
  <p:notesSz cx="6858000" cy="9144000"/>
  <p:defaultTextStyle>
    <a:defPPr algn="r" rtl="1">
      <a:defRPr lang="he-il"/>
    </a:defPPr>
    <a:lvl1pPr marL="0" algn="r" defTabSz="4572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4572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4572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4572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4572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4572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4572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4572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4572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D0D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 varScale="1">
        <p:scale>
          <a:sx n="62" d="100"/>
          <a:sy n="62" d="100"/>
        </p:scale>
        <p:origin x="828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68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>
            <a:extLst>
              <a:ext uri="{FF2B5EF4-FFF2-40B4-BE49-F238E27FC236}">
                <a16:creationId xmlns:a16="http://schemas.microsoft.com/office/drawing/2014/main" id="{27126A6B-461B-4DBE-80EB-8E3BAD7B3F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 flipH="1"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/>
            </a:lvl1pPr>
          </a:lstStyle>
          <a:p>
            <a:pPr algn="r" rtl="1"/>
            <a:endParaRPr lang="he-IL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מציין מיקום תאריך 2">
            <a:extLst>
              <a:ext uri="{FF2B5EF4-FFF2-40B4-BE49-F238E27FC236}">
                <a16:creationId xmlns:a16="http://schemas.microsoft.com/office/drawing/2014/main" id="{C2422E63-70C0-4487-8954-DFFC34423CA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 flipH="1">
            <a:off x="1587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/>
            </a:lvl1pPr>
          </a:lstStyle>
          <a:p>
            <a:pPr algn="l" rtl="1"/>
            <a:fld id="{73846DA6-C306-48A9-A240-0920F630B533}" type="datetime1">
              <a:rPr lang="he-IL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ט'/שבט/תשפ"ה</a:t>
            </a:fld>
            <a:endParaRPr lang="he-IL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4DE23BFC-72E6-4A31-AB0B-C0C2D384AA9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 flipH="1"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/>
            </a:lvl1pPr>
          </a:lstStyle>
          <a:p>
            <a:pPr algn="r" rtl="1"/>
            <a:endParaRPr lang="he-IL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9A98FDCC-0C06-4FA1-A05F-ABEE73C719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 flipH="1">
            <a:off x="1587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/>
            </a:lvl1pPr>
          </a:lstStyle>
          <a:p>
            <a:pPr algn="l" rtl="1"/>
            <a:fld id="{C3DD40C8-95BF-4A28-A9FB-2B1B159BA5C7}" type="slidenum">
              <a:rPr lang="he-IL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‹#›</a:t>
            </a:fld>
            <a:endParaRPr lang="he-IL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93641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 flipH="1"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he-IL"/>
          </a:p>
        </p:txBody>
      </p:sp>
      <p:sp>
        <p:nvSpPr>
          <p:cNvPr id="3" name="מציין מיקום תאריך 2"/>
          <p:cNvSpPr>
            <a:spLocks noGrp="1"/>
          </p:cNvSpPr>
          <p:nvPr>
            <p:ph type="dt" idx="1"/>
          </p:nvPr>
        </p:nvSpPr>
        <p:spPr>
          <a:xfrm flipH="1">
            <a:off x="1587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3A910274-8AFA-4242-B42B-111D095CB5F9}" type="datetime1">
              <a:rPr lang="he-IL" smtClean="0"/>
              <a:pPr/>
              <a:t>ט'/שבט/תשפ"ה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rtl="1"/>
            <a:endParaRPr lang="he-IL" noProof="0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 flipH="1"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 rtl="1"/>
            <a:r>
              <a:rPr lang="he-IL" noProof="0" dirty="0"/>
              <a:t>ערוך סגנונות טקסט של תבנית בסיס</a:t>
            </a:r>
          </a:p>
          <a:p>
            <a:pPr lvl="1" rtl="1"/>
            <a:r>
              <a:rPr lang="he-IL" noProof="0" dirty="0"/>
              <a:t>רמה שניה</a:t>
            </a:r>
          </a:p>
          <a:p>
            <a:pPr lvl="2" rtl="1"/>
            <a:r>
              <a:rPr lang="he-IL" noProof="0" dirty="0"/>
              <a:t>רמה שלישית</a:t>
            </a:r>
          </a:p>
          <a:p>
            <a:pPr lvl="3" rtl="1"/>
            <a:r>
              <a:rPr lang="he-IL" noProof="0" dirty="0"/>
              <a:t>רמה רביעית</a:t>
            </a:r>
          </a:p>
          <a:p>
            <a:pPr lvl="4" rtl="1"/>
            <a:r>
              <a:rPr lang="he-IL" noProof="0" dirty="0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 flipH="1"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 flipH="1">
            <a:off x="1587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1A18195B-88C4-4D39-9D5D-61757C1334EB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5429878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1"/>
            <a:fld id="{1A18195B-88C4-4D39-9D5D-61757C1334EB}" type="slidenum">
              <a:rPr lang="he-IL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1</a:t>
            </a:fld>
            <a:endParaRPr lang="he-IL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2791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1"/>
            <a:fld id="{1A18195B-88C4-4D39-9D5D-61757C1334EB}" type="slidenum">
              <a:rPr lang="he-IL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2</a:t>
            </a:fld>
            <a:endParaRPr lang="he-I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4681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1"/>
            <a:fld id="{1A18195B-88C4-4D39-9D5D-61757C1334EB}" type="slidenum">
              <a:rPr lang="he-IL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7</a:t>
            </a:fld>
            <a:endParaRPr lang="he-I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51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 bwMode="blackWhite">
          <a:xfrm flipH="1"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rtlCol="1" anchor="ctr" anchorCtr="1">
            <a:normAutofit/>
          </a:bodyPr>
          <a:lstStyle>
            <a:lvl1pPr algn="ctr" rtl="1">
              <a:defRPr sz="3800">
                <a:solidFill>
                  <a:srgbClr val="262626"/>
                </a:solidFill>
              </a:defRPr>
            </a:lvl1pPr>
          </a:lstStyle>
          <a:p>
            <a:pPr rtl="1"/>
            <a:r>
              <a:rPr lang="he-IL" noProof="0"/>
              <a:t>לחץ כדי לערוך סגנון כותרת של תבנית בסיס</a:t>
            </a:r>
            <a:endParaRPr lang="he-IL" noProof="0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 flipH="1">
            <a:off x="2695194" y="4352544"/>
            <a:ext cx="6801612" cy="1239894"/>
          </a:xfrm>
          <a:noFill/>
        </p:spPr>
        <p:txBody>
          <a:bodyPr rtlCol="1">
            <a:normAutofit/>
          </a:bodyPr>
          <a:lstStyle>
            <a:lvl1pPr marL="0" indent="0" algn="ctr" rtl="1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 rtl="1">
              <a:buNone/>
              <a:defRPr sz="2000"/>
            </a:lvl2pPr>
            <a:lvl3pPr marL="914400" indent="0" algn="ctr" rtl="1">
              <a:buNone/>
              <a:defRPr sz="1800"/>
            </a:lvl3pPr>
            <a:lvl4pPr marL="1371600" indent="0" algn="ctr" rtl="1">
              <a:buNone/>
              <a:defRPr sz="1600"/>
            </a:lvl4pPr>
            <a:lvl5pPr marL="1828800" indent="0" algn="ctr" rtl="1">
              <a:buNone/>
              <a:defRPr sz="1600"/>
            </a:lvl5pPr>
            <a:lvl6pPr marL="2286000" indent="0" algn="ctr" rtl="1">
              <a:buNone/>
              <a:defRPr sz="1600"/>
            </a:lvl6pPr>
            <a:lvl7pPr marL="2743200" indent="0" algn="ctr" rtl="1">
              <a:buNone/>
              <a:defRPr sz="1600"/>
            </a:lvl7pPr>
            <a:lvl8pPr marL="3200400" indent="0" algn="ctr" rtl="1">
              <a:buNone/>
              <a:defRPr sz="1600"/>
            </a:lvl8pPr>
            <a:lvl9pPr marL="3657600" indent="0" algn="ctr" rtl="1">
              <a:buNone/>
              <a:defRPr sz="1600"/>
            </a:lvl9pPr>
          </a:lstStyle>
          <a:p>
            <a:pPr rtl="1"/>
            <a:r>
              <a:rPr lang="he-IL" noProof="0"/>
              <a:t>לחץ כדי לערוך סגנון כותרת משנה של תבנית בסיס</a:t>
            </a:r>
            <a:endParaRPr lang="he-IL" noProof="0" dirty="0"/>
          </a:p>
        </p:txBody>
      </p:sp>
      <p:sp>
        <p:nvSpPr>
          <p:cNvPr id="7" name="מציין מיקום תאריך 6"/>
          <p:cNvSpPr>
            <a:spLocks noGrp="1"/>
          </p:cNvSpPr>
          <p:nvPr>
            <p:ph type="dt" sz="half" idx="10"/>
          </p:nvPr>
        </p:nvSpPr>
        <p:spPr>
          <a:xfrm flipH="1">
            <a:off x="1616825" y="6238816"/>
            <a:ext cx="2753746" cy="323968"/>
          </a:xfrm>
        </p:spPr>
        <p:txBody>
          <a:bodyPr rtlCol="1"/>
          <a:lstStyle>
            <a:lvl1pPr algn="l" rtl="1">
              <a:defRPr/>
            </a:lvl1pPr>
          </a:lstStyle>
          <a:p>
            <a:fld id="{0B1B61B0-D689-4578-8E22-1E107DF30318}" type="datetime1">
              <a:rPr lang="he-IL" smtClean="0"/>
              <a:pPr/>
              <a:t>ט'/שבט/תשפ"ה</a:t>
            </a:fld>
            <a:endParaRPr lang="he-IL" dirty="0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>
          <a:xfrm flipH="1">
            <a:off x="4690611" y="6236208"/>
            <a:ext cx="5901189" cy="320040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he-IL" noProof="0"/>
              <a:t>
              </a:t>
            </a:r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>
          <a:xfrm flipH="1">
            <a:off x="1067318" y="6217920"/>
            <a:ext cx="365760" cy="365760"/>
          </a:xfrm>
        </p:spPr>
        <p:txBody>
          <a:bodyPr rtlCol="1"/>
          <a:lstStyle>
            <a:lvl1pPr algn="ctr" rtl="1">
              <a:defRPr/>
            </a:lvl1pPr>
          </a:lstStyle>
          <a:p>
            <a:fld id="{6D22F896-40B5-4ADD-8801-0D06FADFA095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8270778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flipH="1">
            <a:off x="2231136" y="964692"/>
            <a:ext cx="7729728" cy="1188720"/>
          </a:xfrm>
        </p:spPr>
        <p:txBody>
          <a:bodyPr rtlCol="1"/>
          <a:lstStyle>
            <a:lvl1pPr algn="ctr" rtl="1">
              <a:defRPr/>
            </a:lvl1pPr>
          </a:lstStyle>
          <a:p>
            <a:pPr rtl="1"/>
            <a:r>
              <a:rPr lang="he-IL" noProof="0"/>
              <a:t>לחץ כדי לערוך סגנון כותרת של תבנית בסיס</a:t>
            </a:r>
            <a:endParaRPr lang="he-IL" noProof="0" dirty="0"/>
          </a:p>
        </p:txBody>
      </p:sp>
      <p:sp>
        <p:nvSpPr>
          <p:cNvPr id="3" name="מציין מיקום טקסט אנכי 2"/>
          <p:cNvSpPr>
            <a:spLocks noGrp="1"/>
          </p:cNvSpPr>
          <p:nvPr>
            <p:ph type="body" orient="vert" idx="1" hasCustomPrompt="1"/>
          </p:nvPr>
        </p:nvSpPr>
        <p:spPr>
          <a:xfrm flipH="1">
            <a:off x="2231136" y="2638044"/>
            <a:ext cx="7729728" cy="3101983"/>
          </a:xfrm>
        </p:spPr>
        <p:txBody>
          <a:bodyPr vert="eaVert" rtlCol="1"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 rtl="1"/>
            <a:r>
              <a:rPr lang="he-IL" noProof="0"/>
              <a:t>ערוך סגנונות טקסט של תבנית בסיס</a:t>
            </a:r>
          </a:p>
          <a:p>
            <a:pPr lvl="1" rtl="1"/>
            <a:r>
              <a:rPr lang="he-IL" noProof="0"/>
              <a:t>רמה שניה</a:t>
            </a:r>
          </a:p>
          <a:p>
            <a:pPr lvl="2" rtl="1"/>
            <a:r>
              <a:rPr lang="he-IL" noProof="0"/>
              <a:t>רמה שלישית</a:t>
            </a:r>
          </a:p>
          <a:p>
            <a:pPr lvl="3" rtl="1"/>
            <a:r>
              <a:rPr lang="he-IL" noProof="0"/>
              <a:t>רמה רביעית</a:t>
            </a:r>
          </a:p>
          <a:p>
            <a:pPr lvl="4" rtl="1"/>
            <a:r>
              <a:rPr lang="he-IL" noProof="0"/>
              <a:t>רמה חמישית</a:t>
            </a:r>
          </a:p>
        </p:txBody>
      </p:sp>
      <p:sp>
        <p:nvSpPr>
          <p:cNvPr id="4" name="מציין מיקום תאריך 3"/>
          <p:cNvSpPr>
            <a:spLocks noGrp="1"/>
          </p:cNvSpPr>
          <p:nvPr>
            <p:ph type="dt" sz="half" idx="10"/>
          </p:nvPr>
        </p:nvSpPr>
        <p:spPr>
          <a:xfrm flipH="1">
            <a:off x="1616825" y="6238816"/>
            <a:ext cx="2753746" cy="323968"/>
          </a:xfrm>
        </p:spPr>
        <p:txBody>
          <a:bodyPr rtlCol="1"/>
          <a:lstStyle>
            <a:lvl1pPr algn="l" rtl="1">
              <a:defRPr/>
            </a:lvl1pPr>
          </a:lstStyle>
          <a:p>
            <a:fld id="{8D5FC5CB-DFDB-425F-A6F8-7E5DE23F6ECB}" type="datetime1">
              <a:rPr lang="he-IL" smtClean="0"/>
              <a:pPr/>
              <a:t>ט'/שבט/תשפ"ה</a:t>
            </a:fld>
            <a:endParaRPr lang="he-IL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 flipH="1">
            <a:off x="4690611" y="6236208"/>
            <a:ext cx="5901189" cy="320040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he-IL" noProof="0"/>
              <a:t>
              </a:t>
            </a: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 flipH="1">
            <a:off x="1067318" y="6217920"/>
            <a:ext cx="365760" cy="365760"/>
          </a:xfrm>
        </p:spPr>
        <p:txBody>
          <a:bodyPr rtlCol="1"/>
          <a:lstStyle>
            <a:lvl1pPr algn="ctr" rtl="1">
              <a:defRPr/>
            </a:lvl1pPr>
          </a:lstStyle>
          <a:p>
            <a:fld id="{6D22F896-40B5-4ADD-8801-0D06FADFA095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738428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 flipH="1">
            <a:off x="2240280" y="937260"/>
            <a:ext cx="1298608" cy="4983480"/>
          </a:xfrm>
        </p:spPr>
        <p:txBody>
          <a:bodyPr vert="vert270" rtlCol="1"/>
          <a:lstStyle>
            <a:lvl1pPr algn="ctr" rtl="1">
              <a:defRPr/>
            </a:lvl1pPr>
          </a:lstStyle>
          <a:p>
            <a:pPr rtl="1"/>
            <a:r>
              <a:rPr lang="he-IL" noProof="0"/>
              <a:t>לחץ כדי לערוך סגנון כותרת של תבנית בסיס</a:t>
            </a:r>
            <a:endParaRPr lang="he-IL" noProof="0" dirty="0"/>
          </a:p>
        </p:txBody>
      </p:sp>
      <p:sp>
        <p:nvSpPr>
          <p:cNvPr id="3" name="מציין מיקום טקסט אנכי 2"/>
          <p:cNvSpPr>
            <a:spLocks noGrp="1"/>
          </p:cNvSpPr>
          <p:nvPr>
            <p:ph type="body" orient="vert" idx="1" hasCustomPrompt="1"/>
          </p:nvPr>
        </p:nvSpPr>
        <p:spPr>
          <a:xfrm flipH="1">
            <a:off x="3762375" y="937260"/>
            <a:ext cx="6198489" cy="4983480"/>
          </a:xfrm>
        </p:spPr>
        <p:txBody>
          <a:bodyPr vert="vert270" rtlCol="1"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 rtl="1"/>
            <a:r>
              <a:rPr lang="he-IL" noProof="0" dirty="0"/>
              <a:t>ערוך סגנונות טקסט של תבנית בסיס</a:t>
            </a:r>
          </a:p>
          <a:p>
            <a:pPr lvl="1" rtl="1"/>
            <a:r>
              <a:rPr lang="he-IL" noProof="0" dirty="0"/>
              <a:t>רמה שניה</a:t>
            </a:r>
          </a:p>
          <a:p>
            <a:pPr lvl="2" rtl="1"/>
            <a:r>
              <a:rPr lang="he-IL" noProof="0" dirty="0"/>
              <a:t>רמה שלישית</a:t>
            </a:r>
          </a:p>
          <a:p>
            <a:pPr lvl="3" rtl="1"/>
            <a:r>
              <a:rPr lang="he-IL" noProof="0" dirty="0"/>
              <a:t>רמה רביעית</a:t>
            </a:r>
          </a:p>
          <a:p>
            <a:pPr lvl="4" rtl="1"/>
            <a:r>
              <a:rPr lang="he-IL" noProof="0" dirty="0"/>
              <a:t>רמה חמישית</a:t>
            </a:r>
          </a:p>
        </p:txBody>
      </p:sp>
      <p:sp>
        <p:nvSpPr>
          <p:cNvPr id="4" name="מציין מיקום תאריך 3"/>
          <p:cNvSpPr>
            <a:spLocks noGrp="1"/>
          </p:cNvSpPr>
          <p:nvPr>
            <p:ph type="dt" sz="half" idx="10"/>
          </p:nvPr>
        </p:nvSpPr>
        <p:spPr>
          <a:xfrm flipH="1">
            <a:off x="1616825" y="6238816"/>
            <a:ext cx="2753746" cy="323968"/>
          </a:xfrm>
        </p:spPr>
        <p:txBody>
          <a:bodyPr rtlCol="1"/>
          <a:lstStyle>
            <a:lvl1pPr algn="l" rtl="1">
              <a:defRPr/>
            </a:lvl1pPr>
          </a:lstStyle>
          <a:p>
            <a:fld id="{A4B1B191-8EF0-43C8-A111-0F50EB93E60A}" type="datetime1">
              <a:rPr lang="he-IL" smtClean="0"/>
              <a:pPr/>
              <a:t>ט'/שבט/תשפ"ה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 flipH="1">
            <a:off x="4690611" y="6236208"/>
            <a:ext cx="5901189" cy="320040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he-IL" noProof="0"/>
              <a:t>
              </a:t>
            </a: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 flipH="1">
            <a:off x="1067318" y="6217920"/>
            <a:ext cx="365760" cy="365760"/>
          </a:xfrm>
        </p:spPr>
        <p:txBody>
          <a:bodyPr rtlCol="1"/>
          <a:lstStyle>
            <a:lvl1pPr algn="ctr" rtl="1">
              <a:defRPr/>
            </a:lvl1pPr>
          </a:lstStyle>
          <a:p>
            <a:fld id="{6D22F896-40B5-4ADD-8801-0D06FADFA095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422238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flipH="1">
            <a:off x="2231136" y="964692"/>
            <a:ext cx="7729728" cy="1188720"/>
          </a:xfrm>
        </p:spPr>
        <p:txBody>
          <a:bodyPr rtlCol="1"/>
          <a:lstStyle>
            <a:lvl1pPr algn="ctr" rtl="1">
              <a:defRPr/>
            </a:lvl1pPr>
          </a:lstStyle>
          <a:p>
            <a:pPr rtl="1"/>
            <a:r>
              <a:rPr lang="he-IL" noProof="0"/>
              <a:t>לחץ כדי לערוך סגנון כותרת של תבנית בסיס</a:t>
            </a:r>
            <a:endParaRPr lang="he-IL" noProof="0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 hasCustomPrompt="1"/>
          </p:nvPr>
        </p:nvSpPr>
        <p:spPr>
          <a:xfrm flipH="1">
            <a:off x="2231136" y="2638044"/>
            <a:ext cx="7729728" cy="3101983"/>
          </a:xfrm>
        </p:spPr>
        <p:txBody>
          <a:bodyPr rtlCol="1"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 rtl="1"/>
            <a:r>
              <a:rPr lang="he-IL" noProof="0"/>
              <a:t>ערוך סגנונות טקסט של תבנית בסיס</a:t>
            </a:r>
          </a:p>
          <a:p>
            <a:pPr lvl="1" rtl="1"/>
            <a:r>
              <a:rPr lang="he-IL" noProof="0"/>
              <a:t>רמה שניה</a:t>
            </a:r>
          </a:p>
          <a:p>
            <a:pPr lvl="2" rtl="1"/>
            <a:r>
              <a:rPr lang="he-IL" noProof="0"/>
              <a:t>רמה שלישית</a:t>
            </a:r>
          </a:p>
          <a:p>
            <a:pPr lvl="3" rtl="1"/>
            <a:r>
              <a:rPr lang="he-IL" noProof="0"/>
              <a:t>רמה רביעית</a:t>
            </a:r>
          </a:p>
          <a:p>
            <a:pPr lvl="4" rtl="1"/>
            <a:r>
              <a:rPr lang="he-IL" noProof="0"/>
              <a:t>רמה חמישית</a:t>
            </a:r>
          </a:p>
        </p:txBody>
      </p:sp>
      <p:sp>
        <p:nvSpPr>
          <p:cNvPr id="7" name="מציין מיקום תאריך 6"/>
          <p:cNvSpPr>
            <a:spLocks noGrp="1"/>
          </p:cNvSpPr>
          <p:nvPr>
            <p:ph type="dt" sz="half" idx="10"/>
          </p:nvPr>
        </p:nvSpPr>
        <p:spPr>
          <a:xfrm flipH="1">
            <a:off x="1616825" y="6238816"/>
            <a:ext cx="2753746" cy="323968"/>
          </a:xfrm>
        </p:spPr>
        <p:txBody>
          <a:bodyPr rtlCol="1"/>
          <a:lstStyle>
            <a:lvl1pPr algn="l" rtl="1">
              <a:defRPr/>
            </a:lvl1pPr>
          </a:lstStyle>
          <a:p>
            <a:fld id="{DBC7CBA2-4112-44B2-9696-6B3144B750AC}" type="datetime1">
              <a:rPr lang="he-IL" smtClean="0"/>
              <a:pPr/>
              <a:t>ט'/שבט/תשפ"ה</a:t>
            </a:fld>
            <a:endParaRPr lang="he-IL" dirty="0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>
          <a:xfrm flipH="1">
            <a:off x="4690611" y="6236208"/>
            <a:ext cx="5901189" cy="320040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he-IL" noProof="0"/>
              <a:t>
              </a:t>
            </a:r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>
          <a:xfrm flipH="1">
            <a:off x="1067318" y="6217920"/>
            <a:ext cx="365760" cy="365760"/>
          </a:xfrm>
        </p:spPr>
        <p:txBody>
          <a:bodyPr rtlCol="1"/>
          <a:lstStyle>
            <a:lvl1pPr algn="ctr" rtl="1">
              <a:defRPr/>
            </a:lvl1pPr>
          </a:lstStyle>
          <a:p>
            <a:fld id="{6D22F896-40B5-4ADD-8801-0D06FADFA095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182275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 bwMode="blackWhite">
          <a:xfrm flipH="1"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rtlCol="1" anchor="ctr" anchorCtr="1">
            <a:normAutofit/>
          </a:bodyPr>
          <a:lstStyle>
            <a:lvl1pPr algn="ctr" rtl="1">
              <a:defRPr sz="3800">
                <a:solidFill>
                  <a:srgbClr val="262626"/>
                </a:solidFill>
              </a:defRPr>
            </a:lvl1pPr>
          </a:lstStyle>
          <a:p>
            <a:pPr rtl="1"/>
            <a:r>
              <a:rPr lang="he-IL" noProof="0"/>
              <a:t>לחץ כדי לערוך סגנון כותרת של תבנית בסיס</a:t>
            </a:r>
            <a:endParaRPr lang="he-IL" noProof="0" dirty="0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 hasCustomPrompt="1"/>
          </p:nvPr>
        </p:nvSpPr>
        <p:spPr>
          <a:xfrm flipH="1">
            <a:off x="2695194" y="4352465"/>
            <a:ext cx="6801612" cy="1265082"/>
          </a:xfrm>
        </p:spPr>
        <p:txBody>
          <a:bodyPr rtlCol="1" anchor="t" anchorCtr="1">
            <a:normAutofit/>
          </a:bodyPr>
          <a:lstStyle>
            <a:lvl1pPr marL="0" indent="0" algn="ctr" rtl="1">
              <a:buNone/>
              <a:defRPr sz="2000">
                <a:solidFill>
                  <a:schemeClr val="tx1"/>
                </a:solidFill>
              </a:defRPr>
            </a:lvl1pPr>
            <a:lvl2pPr marL="457200" indent="0" algn="r" rtl="1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r" rtl="1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1"/>
            <a:r>
              <a:rPr lang="he-IL" noProof="0" dirty="0"/>
              <a:t>ערוך סגנונות טקסט של תבנית בסיס</a:t>
            </a:r>
          </a:p>
        </p:txBody>
      </p:sp>
      <p:sp>
        <p:nvSpPr>
          <p:cNvPr id="7" name="מציין מיקום תאריך 6"/>
          <p:cNvSpPr>
            <a:spLocks noGrp="1"/>
          </p:cNvSpPr>
          <p:nvPr>
            <p:ph type="dt" sz="half" idx="10"/>
          </p:nvPr>
        </p:nvSpPr>
        <p:spPr>
          <a:xfrm flipH="1">
            <a:off x="1616825" y="6238816"/>
            <a:ext cx="2753746" cy="323968"/>
          </a:xfrm>
        </p:spPr>
        <p:txBody>
          <a:bodyPr rtlCol="1"/>
          <a:lstStyle>
            <a:lvl1pPr algn="l" rtl="1">
              <a:defRPr/>
            </a:lvl1pPr>
          </a:lstStyle>
          <a:p>
            <a:fld id="{C2794DCA-78B7-43AA-9310-61E1FEC592CD}" type="datetime1">
              <a:rPr lang="he-IL" smtClean="0"/>
              <a:pPr/>
              <a:t>ט'/שבט/תשפ"ה</a:t>
            </a:fld>
            <a:endParaRPr lang="he-IL" dirty="0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>
          <a:xfrm flipH="1">
            <a:off x="4690611" y="6236208"/>
            <a:ext cx="5901189" cy="320040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he-IL" noProof="0"/>
              <a:t>
              </a:t>
            </a:r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>
          <a:xfrm flipH="1">
            <a:off x="1067318" y="6217920"/>
            <a:ext cx="365760" cy="365760"/>
          </a:xfrm>
        </p:spPr>
        <p:txBody>
          <a:bodyPr rtlCol="1"/>
          <a:lstStyle>
            <a:lvl1pPr algn="ctr" rtl="1">
              <a:defRPr/>
            </a:lvl1pPr>
          </a:lstStyle>
          <a:p>
            <a:fld id="{6D22F896-40B5-4ADD-8801-0D06FADFA095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8285611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flipH="1">
            <a:off x="2231136" y="964692"/>
            <a:ext cx="7729728" cy="1188720"/>
          </a:xfrm>
        </p:spPr>
        <p:txBody>
          <a:bodyPr rtlCol="1"/>
          <a:lstStyle>
            <a:lvl1pPr algn="ctr" rtl="1">
              <a:defRPr/>
            </a:lvl1pPr>
          </a:lstStyle>
          <a:p>
            <a:pPr rtl="1"/>
            <a:r>
              <a:rPr lang="he-IL" noProof="0"/>
              <a:t>לחץ כדי לערוך סגנון כותרת של תבנית בסיס</a:t>
            </a:r>
            <a:endParaRPr lang="he-IL" noProof="0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 hasCustomPrompt="1"/>
          </p:nvPr>
        </p:nvSpPr>
        <p:spPr>
          <a:xfrm flipH="1">
            <a:off x="6338317" y="2638044"/>
            <a:ext cx="4271771" cy="3101982"/>
          </a:xfrm>
        </p:spPr>
        <p:txBody>
          <a:bodyPr rtlCol="1"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 rtl="1"/>
            <a:r>
              <a:rPr lang="he-IL" noProof="0"/>
              <a:t>ערוך סגנונות טקסט של תבנית בסיס</a:t>
            </a:r>
          </a:p>
          <a:p>
            <a:pPr lvl="1" rtl="1"/>
            <a:r>
              <a:rPr lang="he-IL" noProof="0"/>
              <a:t>רמה שניה</a:t>
            </a:r>
          </a:p>
          <a:p>
            <a:pPr lvl="2" rtl="1"/>
            <a:r>
              <a:rPr lang="he-IL" noProof="0"/>
              <a:t>רמה שלישית</a:t>
            </a:r>
          </a:p>
          <a:p>
            <a:pPr lvl="3" rtl="1"/>
            <a:r>
              <a:rPr lang="he-IL" noProof="0"/>
              <a:t>רמה רביעית</a:t>
            </a:r>
          </a:p>
          <a:p>
            <a:pPr lvl="4" rtl="1"/>
            <a:r>
              <a:rPr lang="he-IL" noProof="0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 hasCustomPrompt="1"/>
          </p:nvPr>
        </p:nvSpPr>
        <p:spPr>
          <a:xfrm flipH="1">
            <a:off x="1583438" y="2638044"/>
            <a:ext cx="4270247" cy="3101982"/>
          </a:xfrm>
        </p:spPr>
        <p:txBody>
          <a:bodyPr rtlCol="1"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 rtl="1"/>
            <a:r>
              <a:rPr lang="he-IL" noProof="0"/>
              <a:t>ערוך סגנונות טקסט של תבנית בסיס</a:t>
            </a:r>
          </a:p>
          <a:p>
            <a:pPr lvl="1" rtl="1"/>
            <a:r>
              <a:rPr lang="he-IL" noProof="0"/>
              <a:t>רמה שניה</a:t>
            </a:r>
          </a:p>
          <a:p>
            <a:pPr lvl="2" rtl="1"/>
            <a:r>
              <a:rPr lang="he-IL" noProof="0"/>
              <a:t>רמה שלישית</a:t>
            </a:r>
          </a:p>
          <a:p>
            <a:pPr lvl="3" rtl="1"/>
            <a:r>
              <a:rPr lang="he-IL" noProof="0"/>
              <a:t>רמה רביעית</a:t>
            </a:r>
          </a:p>
          <a:p>
            <a:pPr lvl="4" rtl="1"/>
            <a:r>
              <a:rPr lang="he-IL" noProof="0"/>
              <a:t>רמה חמישית</a:t>
            </a:r>
          </a:p>
        </p:txBody>
      </p:sp>
      <p:sp>
        <p:nvSpPr>
          <p:cNvPr id="8" name="מציין מיקום תאריך 7"/>
          <p:cNvSpPr>
            <a:spLocks noGrp="1"/>
          </p:cNvSpPr>
          <p:nvPr>
            <p:ph type="dt" sz="half" idx="10"/>
          </p:nvPr>
        </p:nvSpPr>
        <p:spPr>
          <a:xfrm flipH="1">
            <a:off x="1616825" y="6238816"/>
            <a:ext cx="2753746" cy="323968"/>
          </a:xfrm>
        </p:spPr>
        <p:txBody>
          <a:bodyPr rtlCol="1"/>
          <a:lstStyle>
            <a:lvl1pPr algn="l" rtl="1">
              <a:defRPr/>
            </a:lvl1pPr>
          </a:lstStyle>
          <a:p>
            <a:fld id="{5FA47307-416D-4FEE-835F-3571A5C8AD3D}" type="datetime1">
              <a:rPr lang="he-IL" smtClean="0"/>
              <a:pPr/>
              <a:t>ט'/שבט/תשפ"ה</a:t>
            </a:fld>
            <a:endParaRPr lang="he-IL" dirty="0"/>
          </a:p>
        </p:txBody>
      </p:sp>
      <p:sp>
        <p:nvSpPr>
          <p:cNvPr id="9" name="מציין מיקום של כותרת תחתונה 8"/>
          <p:cNvSpPr>
            <a:spLocks noGrp="1"/>
          </p:cNvSpPr>
          <p:nvPr>
            <p:ph type="ftr" sz="quarter" idx="11"/>
          </p:nvPr>
        </p:nvSpPr>
        <p:spPr>
          <a:xfrm flipH="1">
            <a:off x="4690611" y="6236208"/>
            <a:ext cx="5901189" cy="320040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he-IL" noProof="0"/>
              <a:t>
              </a:t>
            </a:r>
          </a:p>
        </p:txBody>
      </p:sp>
      <p:sp>
        <p:nvSpPr>
          <p:cNvPr id="10" name="מציין מיקום של מספר שקופית 9"/>
          <p:cNvSpPr>
            <a:spLocks noGrp="1"/>
          </p:cNvSpPr>
          <p:nvPr>
            <p:ph type="sldNum" sz="quarter" idx="12"/>
          </p:nvPr>
        </p:nvSpPr>
        <p:spPr>
          <a:xfrm flipH="1">
            <a:off x="1067318" y="6217920"/>
            <a:ext cx="365760" cy="365760"/>
          </a:xfrm>
        </p:spPr>
        <p:txBody>
          <a:bodyPr rtlCol="1"/>
          <a:lstStyle>
            <a:lvl1pPr algn="ctr" rtl="1">
              <a:defRPr/>
            </a:lvl1pPr>
          </a:lstStyle>
          <a:p>
            <a:fld id="{6D22F896-40B5-4ADD-8801-0D06FADFA095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366587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טקסט 2"/>
          <p:cNvSpPr>
            <a:spLocks noGrp="1"/>
          </p:cNvSpPr>
          <p:nvPr>
            <p:ph type="body" idx="1" hasCustomPrompt="1"/>
          </p:nvPr>
        </p:nvSpPr>
        <p:spPr>
          <a:xfrm flipH="1">
            <a:off x="6338316" y="2313433"/>
            <a:ext cx="4270248" cy="704087"/>
          </a:xfrm>
        </p:spPr>
        <p:txBody>
          <a:bodyPr rtlCol="1" anchor="b" anchorCtr="1">
            <a:normAutofit/>
          </a:bodyPr>
          <a:lstStyle>
            <a:lvl1pPr marL="0" indent="0" algn="ctr" rtl="1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 algn="r" rtl="1">
              <a:buNone/>
              <a:defRPr sz="1900" b="1"/>
            </a:lvl2pPr>
            <a:lvl3pPr marL="914400" indent="0" algn="r" rtl="1">
              <a:buNone/>
              <a:defRPr sz="1800" b="1"/>
            </a:lvl3pPr>
            <a:lvl4pPr marL="1371600" indent="0" algn="r" rtl="1">
              <a:buNone/>
              <a:defRPr sz="1600" b="1"/>
            </a:lvl4pPr>
            <a:lvl5pPr marL="1828800" indent="0" algn="r" rtl="1">
              <a:buNone/>
              <a:defRPr sz="1600" b="1"/>
            </a:lvl5pPr>
            <a:lvl6pPr marL="2286000" indent="0" algn="r" rtl="1">
              <a:buNone/>
              <a:defRPr sz="1600" b="1"/>
            </a:lvl6pPr>
            <a:lvl7pPr marL="2743200" indent="0" algn="r" rtl="1">
              <a:buNone/>
              <a:defRPr sz="1600" b="1"/>
            </a:lvl7pPr>
            <a:lvl8pPr marL="3200400" indent="0" algn="r" rtl="1">
              <a:buNone/>
              <a:defRPr sz="1600" b="1"/>
            </a:lvl8pPr>
            <a:lvl9pPr marL="3657600" indent="0" algn="r" rtl="1">
              <a:buNone/>
              <a:defRPr sz="1600" b="1"/>
            </a:lvl9pPr>
          </a:lstStyle>
          <a:p>
            <a:pPr lvl="0" rtl="1"/>
            <a:r>
              <a:rPr lang="he-IL" noProof="0"/>
              <a:t>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 hasCustomPrompt="1"/>
          </p:nvPr>
        </p:nvSpPr>
        <p:spPr>
          <a:xfrm flipH="1">
            <a:off x="6338316" y="3143250"/>
            <a:ext cx="4270248" cy="2596776"/>
          </a:xfrm>
        </p:spPr>
        <p:txBody>
          <a:bodyPr rtlCol="1"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 rtl="1"/>
            <a:r>
              <a:rPr lang="he-IL" noProof="0"/>
              <a:t>ערוך סגנונות טקסט של תבנית בסיס</a:t>
            </a:r>
          </a:p>
          <a:p>
            <a:pPr lvl="1" rtl="1"/>
            <a:r>
              <a:rPr lang="he-IL" noProof="0"/>
              <a:t>רמה שניה</a:t>
            </a:r>
          </a:p>
          <a:p>
            <a:pPr lvl="2" rtl="1"/>
            <a:r>
              <a:rPr lang="he-IL" noProof="0"/>
              <a:t>רמה שלישית</a:t>
            </a:r>
          </a:p>
          <a:p>
            <a:pPr lvl="3" rtl="1"/>
            <a:r>
              <a:rPr lang="he-IL" noProof="0"/>
              <a:t>רמה רביעית</a:t>
            </a:r>
          </a:p>
          <a:p>
            <a:pPr lvl="4" rtl="1"/>
            <a:r>
              <a:rPr lang="he-IL" noProof="0"/>
              <a:t>רמה חמישית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 hasCustomPrompt="1"/>
          </p:nvPr>
        </p:nvSpPr>
        <p:spPr>
          <a:xfrm flipH="1">
            <a:off x="1600200" y="3143250"/>
            <a:ext cx="4253484" cy="2596776"/>
          </a:xfrm>
        </p:spPr>
        <p:txBody>
          <a:bodyPr rtlCol="1"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 rtl="1"/>
            <a:r>
              <a:rPr lang="he-IL" noProof="0"/>
              <a:t>ערוך סגנונות טקסט של תבנית בסיס</a:t>
            </a:r>
          </a:p>
          <a:p>
            <a:pPr lvl="1" rtl="1"/>
            <a:r>
              <a:rPr lang="he-IL" noProof="0"/>
              <a:t>רמה שניה</a:t>
            </a:r>
          </a:p>
          <a:p>
            <a:pPr lvl="2" rtl="1"/>
            <a:r>
              <a:rPr lang="he-IL" noProof="0"/>
              <a:t>רמה שלישית</a:t>
            </a:r>
          </a:p>
          <a:p>
            <a:pPr lvl="3" rtl="1"/>
            <a:r>
              <a:rPr lang="he-IL" noProof="0"/>
              <a:t>רמה רביעית</a:t>
            </a:r>
          </a:p>
          <a:p>
            <a:pPr lvl="4" rtl="1"/>
            <a:r>
              <a:rPr lang="he-IL" noProof="0"/>
              <a:t>רמה חמישית</a:t>
            </a:r>
          </a:p>
        </p:txBody>
      </p:sp>
      <p:sp>
        <p:nvSpPr>
          <p:cNvPr id="11" name="מציין מיקום טקסט 4"/>
          <p:cNvSpPr>
            <a:spLocks noGrp="1"/>
          </p:cNvSpPr>
          <p:nvPr>
            <p:ph type="body" sz="quarter" idx="13" hasCustomPrompt="1"/>
          </p:nvPr>
        </p:nvSpPr>
        <p:spPr>
          <a:xfrm flipH="1">
            <a:off x="1583436" y="2313433"/>
            <a:ext cx="4270248" cy="704087"/>
          </a:xfrm>
        </p:spPr>
        <p:txBody>
          <a:bodyPr rtlCol="1" anchor="b" anchorCtr="1">
            <a:normAutofit/>
          </a:bodyPr>
          <a:lstStyle>
            <a:lvl1pPr marL="0" indent="0" algn="ctr" rtl="1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 algn="r" rtl="1">
              <a:buNone/>
              <a:defRPr sz="1900" b="1"/>
            </a:lvl2pPr>
            <a:lvl3pPr marL="914400" indent="0" algn="r" rtl="1">
              <a:buNone/>
              <a:defRPr sz="1800" b="1"/>
            </a:lvl3pPr>
            <a:lvl4pPr marL="1371600" indent="0" algn="r" rtl="1">
              <a:buNone/>
              <a:defRPr sz="1600" b="1"/>
            </a:lvl4pPr>
            <a:lvl5pPr marL="1828800" indent="0" algn="r" rtl="1">
              <a:buNone/>
              <a:defRPr sz="1600" b="1"/>
            </a:lvl5pPr>
            <a:lvl6pPr marL="2286000" indent="0" algn="r" rtl="1">
              <a:buNone/>
              <a:defRPr sz="1600" b="1"/>
            </a:lvl6pPr>
            <a:lvl7pPr marL="2743200" indent="0" algn="r" rtl="1">
              <a:buNone/>
              <a:defRPr sz="1600" b="1"/>
            </a:lvl7pPr>
            <a:lvl8pPr marL="3200400" indent="0" algn="r" rtl="1">
              <a:buNone/>
              <a:defRPr sz="1600" b="1"/>
            </a:lvl8pPr>
            <a:lvl9pPr marL="3657600" indent="0" algn="r" rtl="1">
              <a:buNone/>
              <a:defRPr sz="1600" b="1"/>
            </a:lvl9pPr>
          </a:lstStyle>
          <a:p>
            <a:pPr lvl="0" rtl="1"/>
            <a:r>
              <a:rPr lang="he-IL" noProof="0"/>
              <a:t>ערוך סגנונות טקסט של תבנית בסיס</a:t>
            </a:r>
          </a:p>
        </p:txBody>
      </p:sp>
      <p:sp>
        <p:nvSpPr>
          <p:cNvPr id="7" name="מציין מיקום תאריך 6"/>
          <p:cNvSpPr>
            <a:spLocks noGrp="1"/>
          </p:cNvSpPr>
          <p:nvPr>
            <p:ph type="dt" sz="half" idx="10"/>
          </p:nvPr>
        </p:nvSpPr>
        <p:spPr>
          <a:xfrm flipH="1">
            <a:off x="1616825" y="6238816"/>
            <a:ext cx="2753746" cy="323968"/>
          </a:xfrm>
        </p:spPr>
        <p:txBody>
          <a:bodyPr rtlCol="1"/>
          <a:lstStyle>
            <a:lvl1pPr algn="l" rtl="1">
              <a:defRPr/>
            </a:lvl1pPr>
          </a:lstStyle>
          <a:p>
            <a:fld id="{3939D2E5-6D8C-4932-B381-5CEC17CA25AA}" type="datetime1">
              <a:rPr lang="he-IL" smtClean="0"/>
              <a:pPr/>
              <a:t>ט'/שבט/תשפ"ה</a:t>
            </a:fld>
            <a:endParaRPr lang="he-IL" dirty="0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>
          <a:xfrm flipH="1">
            <a:off x="4690611" y="6236208"/>
            <a:ext cx="5901189" cy="320040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he-IL" noProof="0"/>
              <a:t>
              </a:t>
            </a:r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>
          <a:xfrm flipH="1">
            <a:off x="1067318" y="6217920"/>
            <a:ext cx="365760" cy="365760"/>
          </a:xfrm>
        </p:spPr>
        <p:txBody>
          <a:bodyPr rtlCol="1"/>
          <a:lstStyle>
            <a:lvl1pPr algn="ctr" rtl="1">
              <a:defRPr/>
            </a:lvl1pPr>
          </a:lstStyle>
          <a:p>
            <a:fld id="{6D22F896-40B5-4ADD-8801-0D06FADFA095}" type="slidenum">
              <a:rPr lang="he-IL" smtClean="0"/>
              <a:pPr/>
              <a:t>‹#›</a:t>
            </a:fld>
            <a:endParaRPr lang="he-IL" dirty="0"/>
          </a:p>
        </p:txBody>
      </p:sp>
      <p:sp>
        <p:nvSpPr>
          <p:cNvPr id="10" name="כותרת 9"/>
          <p:cNvSpPr>
            <a:spLocks noGrp="1"/>
          </p:cNvSpPr>
          <p:nvPr>
            <p:ph type="title"/>
          </p:nvPr>
        </p:nvSpPr>
        <p:spPr>
          <a:xfrm flipH="1">
            <a:off x="2231136" y="964692"/>
            <a:ext cx="7729728" cy="1188720"/>
          </a:xfrm>
        </p:spPr>
        <p:txBody>
          <a:bodyPr rtlCol="1"/>
          <a:lstStyle>
            <a:lvl1pPr algn="ctr" rtl="1">
              <a:defRPr/>
            </a:lvl1pPr>
          </a:lstStyle>
          <a:p>
            <a:pPr rtl="1"/>
            <a:r>
              <a:rPr lang="he-IL" noProof="0"/>
              <a:t>לחץ כדי לערוך סגנון כותרת של תבנית בסיס</a:t>
            </a:r>
            <a:endParaRPr lang="he-IL" noProof="0" dirty="0"/>
          </a:p>
        </p:txBody>
      </p:sp>
    </p:spTree>
    <p:extLst>
      <p:ext uri="{BB962C8B-B14F-4D97-AF65-F5344CB8AC3E}">
        <p14:creationId xmlns:p14="http://schemas.microsoft.com/office/powerpoint/2010/main" val="558899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flipH="1">
            <a:off x="2231136" y="964692"/>
            <a:ext cx="7729728" cy="1188720"/>
          </a:xfrm>
        </p:spPr>
        <p:txBody>
          <a:bodyPr rtlCol="1"/>
          <a:lstStyle>
            <a:lvl1pPr algn="ctr" rtl="1">
              <a:defRPr/>
            </a:lvl1pPr>
          </a:lstStyle>
          <a:p>
            <a:pPr rtl="1"/>
            <a:r>
              <a:rPr lang="he-IL" noProof="0"/>
              <a:t>לחץ כדי לערוך סגנון כותרת של תבנית בסיס</a:t>
            </a:r>
            <a:endParaRPr lang="he-IL" noProof="0" dirty="0"/>
          </a:p>
        </p:txBody>
      </p:sp>
      <p:sp>
        <p:nvSpPr>
          <p:cNvPr id="3" name="מציין מיקום תאריך 2"/>
          <p:cNvSpPr>
            <a:spLocks noGrp="1"/>
          </p:cNvSpPr>
          <p:nvPr>
            <p:ph type="dt" sz="half" idx="10"/>
          </p:nvPr>
        </p:nvSpPr>
        <p:spPr>
          <a:xfrm flipH="1">
            <a:off x="1616825" y="6238816"/>
            <a:ext cx="2753746" cy="323968"/>
          </a:xfrm>
        </p:spPr>
        <p:txBody>
          <a:bodyPr rtlCol="1"/>
          <a:lstStyle>
            <a:lvl1pPr algn="l" rtl="1">
              <a:defRPr/>
            </a:lvl1pPr>
          </a:lstStyle>
          <a:p>
            <a:fld id="{0C4BB6B4-B1E8-402F-ACAF-FBA2A1F719DD}" type="datetime1">
              <a:rPr lang="he-IL" smtClean="0"/>
              <a:pPr/>
              <a:t>ט'/שבט/תשפ"ה</a:t>
            </a:fld>
            <a:endParaRPr lang="he-IL" dirty="0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>
          <a:xfrm flipH="1">
            <a:off x="4690611" y="6236208"/>
            <a:ext cx="5901189" cy="320040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he-IL" noProof="0"/>
              <a:t>
              </a:t>
            </a: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>
          <a:xfrm flipH="1">
            <a:off x="1067318" y="6217920"/>
            <a:ext cx="365760" cy="365760"/>
          </a:xfrm>
        </p:spPr>
        <p:txBody>
          <a:bodyPr rtlCol="1"/>
          <a:lstStyle>
            <a:lvl1pPr algn="ctr" rtl="1">
              <a:defRPr/>
            </a:lvl1pPr>
          </a:lstStyle>
          <a:p>
            <a:fld id="{6D22F896-40B5-4ADD-8801-0D06FADFA095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70077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תאריך 1"/>
          <p:cNvSpPr>
            <a:spLocks noGrp="1"/>
          </p:cNvSpPr>
          <p:nvPr>
            <p:ph type="dt" sz="half" idx="10"/>
          </p:nvPr>
        </p:nvSpPr>
        <p:spPr>
          <a:xfrm flipH="1">
            <a:off x="1616825" y="6238816"/>
            <a:ext cx="2753746" cy="323968"/>
          </a:xfrm>
        </p:spPr>
        <p:txBody>
          <a:bodyPr rtlCol="1"/>
          <a:lstStyle>
            <a:lvl1pPr algn="l" rtl="1">
              <a:defRPr/>
            </a:lvl1pPr>
          </a:lstStyle>
          <a:p>
            <a:fld id="{BA0F0C68-9F7A-400C-AD92-CF9666095A06}" type="datetime1">
              <a:rPr lang="he-IL" smtClean="0"/>
              <a:pPr/>
              <a:t>ט'/שבט/תשפ"ה</a:t>
            </a:fld>
            <a:endParaRPr lang="he-IL" dirty="0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>
          <a:xfrm flipH="1">
            <a:off x="4690611" y="6236208"/>
            <a:ext cx="5901189" cy="320040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he-IL" noProof="0"/>
              <a:t>
              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>
          <a:xfrm flipH="1">
            <a:off x="1067318" y="6217920"/>
            <a:ext cx="365760" cy="365760"/>
          </a:xfrm>
        </p:spPr>
        <p:txBody>
          <a:bodyPr rtlCol="1"/>
          <a:lstStyle>
            <a:lvl1pPr algn="ctr" rtl="1">
              <a:defRPr/>
            </a:lvl1pPr>
          </a:lstStyle>
          <a:p>
            <a:fld id="{6D22F896-40B5-4ADD-8801-0D06FADFA095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359989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מלבן 25"/>
          <p:cNvSpPr/>
          <p:nvPr/>
        </p:nvSpPr>
        <p:spPr>
          <a:xfrm flipH="1">
            <a:off x="609600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/>
          <a:lstStyle/>
          <a:p>
            <a:pPr algn="r" rtl="1"/>
            <a:endParaRPr lang="he-IL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 bwMode="blackWhite">
          <a:xfrm flipH="1">
            <a:off x="6900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rtlCol="1" anchor="ctr" anchorCtr="1">
            <a:normAutofit/>
          </a:bodyPr>
          <a:lstStyle>
            <a:lvl1pPr algn="ctr" rtl="1">
              <a:defRPr sz="2200">
                <a:solidFill>
                  <a:srgbClr val="26262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he-IL" noProof="0"/>
              <a:t>לחץ כדי לערוך סגנון כותרת של תבנית בסיס</a:t>
            </a:r>
            <a:endParaRPr lang="he-IL" noProof="0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 hasCustomPrompt="1"/>
          </p:nvPr>
        </p:nvSpPr>
        <p:spPr>
          <a:xfrm flipH="1">
            <a:off x="640080" y="804672"/>
            <a:ext cx="4815840" cy="5248656"/>
          </a:xfrm>
        </p:spPr>
        <p:txBody>
          <a:bodyPr rtlCol="1">
            <a:normAutofit/>
          </a:bodyPr>
          <a:lstStyle>
            <a:lvl1pPr algn="r" rtl="1">
              <a:defRPr sz="19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r" rtl="1">
              <a:defRPr sz="16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algn="r" rtl="1">
              <a:defRPr sz="16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algn="r" rtl="1">
              <a:defRPr sz="16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algn="r" rtl="1">
              <a:defRPr sz="16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algn="r" rtl="1">
              <a:defRPr sz="1600"/>
            </a:lvl6pPr>
            <a:lvl7pPr algn="r" rtl="1">
              <a:defRPr sz="1600"/>
            </a:lvl7pPr>
            <a:lvl8pPr algn="r" rtl="1">
              <a:defRPr sz="1600"/>
            </a:lvl8pPr>
            <a:lvl9pPr algn="r" rtl="1">
              <a:defRPr sz="1600"/>
            </a:lvl9pPr>
          </a:lstStyle>
          <a:p>
            <a:pPr lvl="0" rtl="1"/>
            <a:r>
              <a:rPr lang="he-IL" noProof="0"/>
              <a:t>ערוך סגנונות טקסט של תבנית בסיס</a:t>
            </a:r>
          </a:p>
          <a:p>
            <a:pPr lvl="1" rtl="1"/>
            <a:r>
              <a:rPr lang="he-IL" noProof="0"/>
              <a:t>רמה שניה</a:t>
            </a:r>
          </a:p>
          <a:p>
            <a:pPr lvl="2" rtl="1"/>
            <a:r>
              <a:rPr lang="he-IL" noProof="0"/>
              <a:t>רמה שלישית</a:t>
            </a:r>
          </a:p>
          <a:p>
            <a:pPr lvl="3" rtl="1"/>
            <a:r>
              <a:rPr lang="he-IL" noProof="0"/>
              <a:t>רמה רביעית</a:t>
            </a:r>
          </a:p>
          <a:p>
            <a:pPr lvl="4" rtl="1"/>
            <a:r>
              <a:rPr lang="he-IL" noProof="0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 hasCustomPrompt="1"/>
          </p:nvPr>
        </p:nvSpPr>
        <p:spPr>
          <a:xfrm flipH="1">
            <a:off x="7281672" y="3549918"/>
            <a:ext cx="3794760" cy="2194036"/>
          </a:xfrm>
        </p:spPr>
        <p:txBody>
          <a:bodyPr rtlCol="1" anchor="t" anchorCtr="1">
            <a:normAutofit/>
          </a:bodyPr>
          <a:lstStyle>
            <a:lvl1pPr marL="0" indent="0" algn="ctr" rtl="1">
              <a:buNone/>
              <a:defRPr sz="150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1400"/>
            </a:lvl2pPr>
            <a:lvl3pPr marL="914400" indent="0" algn="r" rtl="1">
              <a:buNone/>
              <a:defRPr sz="1200"/>
            </a:lvl3pPr>
            <a:lvl4pPr marL="1371600" indent="0" algn="r" rtl="1">
              <a:buNone/>
              <a:defRPr sz="1000"/>
            </a:lvl4pPr>
            <a:lvl5pPr marL="1828800" indent="0" algn="r" rtl="1">
              <a:buNone/>
              <a:defRPr sz="1000"/>
            </a:lvl5pPr>
            <a:lvl6pPr marL="2286000" indent="0" algn="r" rtl="1">
              <a:buNone/>
              <a:defRPr sz="1000"/>
            </a:lvl6pPr>
            <a:lvl7pPr marL="2743200" indent="0" algn="r" rtl="1">
              <a:buNone/>
              <a:defRPr sz="1000"/>
            </a:lvl7pPr>
            <a:lvl8pPr marL="3200400" indent="0" algn="r" rtl="1">
              <a:buNone/>
              <a:defRPr sz="1000"/>
            </a:lvl8pPr>
            <a:lvl9pPr marL="3657600" indent="0" algn="r" rtl="1">
              <a:buNone/>
              <a:defRPr sz="1000"/>
            </a:lvl9pPr>
          </a:lstStyle>
          <a:p>
            <a:pPr lvl="0" rtl="1"/>
            <a:r>
              <a:rPr lang="he-IL" noProof="0" dirty="0"/>
              <a:t>ערוך סגנונות טקסט של תבנית בסיס</a:t>
            </a:r>
          </a:p>
        </p:txBody>
      </p:sp>
      <p:sp>
        <p:nvSpPr>
          <p:cNvPr id="9" name="מציין מיקום תאריך 8"/>
          <p:cNvSpPr>
            <a:spLocks noGrp="1"/>
          </p:cNvSpPr>
          <p:nvPr>
            <p:ph type="dt" sz="half" idx="10"/>
          </p:nvPr>
        </p:nvSpPr>
        <p:spPr>
          <a:xfrm flipH="1">
            <a:off x="1616825" y="6238816"/>
            <a:ext cx="2753746" cy="323968"/>
          </a:xfrm>
        </p:spPr>
        <p:txBody>
          <a:bodyPr rtlCol="1"/>
          <a:lstStyle>
            <a:lvl1pPr algn="l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800D98E-CDFE-4A47-B401-88E558BC8B8B}" type="datetime1">
              <a:rPr lang="he-IL" smtClean="0"/>
              <a:pPr/>
              <a:t>ט'/שבט/תשפ"ה</a:t>
            </a:fld>
            <a:endParaRPr lang="he-IL" dirty="0"/>
          </a:p>
        </p:txBody>
      </p:sp>
      <p:sp>
        <p:nvSpPr>
          <p:cNvPr id="10" name="מציין מיקום של כותרת תחתונה 9"/>
          <p:cNvSpPr>
            <a:spLocks noGrp="1"/>
          </p:cNvSpPr>
          <p:nvPr>
            <p:ph type="ftr" sz="quarter" idx="11"/>
          </p:nvPr>
        </p:nvSpPr>
        <p:spPr>
          <a:xfrm flipH="1">
            <a:off x="6262531" y="6236208"/>
            <a:ext cx="5124797" cy="320040"/>
          </a:xfrm>
        </p:spPr>
        <p:txBody>
          <a:bodyPr rtlCol="1"/>
          <a:lstStyle>
            <a:lvl1pPr algn="r" rtl="1">
              <a:defRPr>
                <a:solidFill>
                  <a:srgbClr val="FFFFFF">
                    <a:alpha val="7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he-IL" noProof="0"/>
              <a:t>
              </a:t>
            </a:r>
          </a:p>
        </p:txBody>
      </p:sp>
      <p:sp>
        <p:nvSpPr>
          <p:cNvPr id="11" name="מציין מיקום של מספר שקופית 10"/>
          <p:cNvSpPr>
            <a:spLocks noGrp="1"/>
          </p:cNvSpPr>
          <p:nvPr>
            <p:ph type="sldNum" sz="quarter" idx="12"/>
          </p:nvPr>
        </p:nvSpPr>
        <p:spPr>
          <a:xfrm flipH="1">
            <a:off x="1067318" y="6217920"/>
            <a:ext cx="365760" cy="365760"/>
          </a:xfrm>
        </p:spPr>
        <p:txBody>
          <a:bodyPr rtlCol="1"/>
          <a:lstStyle>
            <a:lvl1pPr algn="ct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6D22F896-40B5-4ADD-8801-0D06FADFA095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205352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מלבן 17"/>
          <p:cNvSpPr/>
          <p:nvPr/>
        </p:nvSpPr>
        <p:spPr>
          <a:xfrm flipH="1">
            <a:off x="6096001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/>
          <a:lstStyle/>
          <a:p>
            <a:pPr algn="r" rtl="1"/>
            <a:endParaRPr lang="he-IL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 bwMode="blackWhite">
          <a:xfrm flipH="1">
            <a:off x="6888479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rtlCol="1" anchor="ctr" anchorCtr="1">
            <a:noAutofit/>
          </a:bodyPr>
          <a:lstStyle>
            <a:lvl1pPr algn="ctr" rtl="1">
              <a:defRPr sz="2200">
                <a:solidFill>
                  <a:srgbClr val="26262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he-IL" noProof="0"/>
              <a:t>לחץ כדי לערוך סגנון כותרת של תבנית בסיס</a:t>
            </a:r>
            <a:endParaRPr lang="he-IL" noProof="0" dirty="0"/>
          </a:p>
        </p:txBody>
      </p:sp>
      <p:sp>
        <p:nvSpPr>
          <p:cNvPr id="3" name="מציין מיקום של תמונה 2"/>
          <p:cNvSpPr>
            <a:spLocks noGrp="1" noChangeAspect="1"/>
          </p:cNvSpPr>
          <p:nvPr>
            <p:ph type="pic" idx="1"/>
          </p:nvPr>
        </p:nvSpPr>
        <p:spPr>
          <a:xfrm flipH="1">
            <a:off x="-6096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rtlCol="1" anchor="t"/>
          <a:lstStyle>
            <a:lvl1pPr marL="0" indent="0" algn="r" rtl="1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2800"/>
            </a:lvl2pPr>
            <a:lvl3pPr marL="914400" indent="0" algn="r" rtl="1">
              <a:buNone/>
              <a:defRPr sz="2400"/>
            </a:lvl3pPr>
            <a:lvl4pPr marL="1371600" indent="0" algn="r" rtl="1">
              <a:buNone/>
              <a:defRPr sz="2000"/>
            </a:lvl4pPr>
            <a:lvl5pPr marL="1828800" indent="0" algn="r" rtl="1">
              <a:buNone/>
              <a:defRPr sz="2000"/>
            </a:lvl5pPr>
            <a:lvl6pPr marL="2286000" indent="0" algn="r" rtl="1">
              <a:buNone/>
              <a:defRPr sz="2000"/>
            </a:lvl6pPr>
            <a:lvl7pPr marL="2743200" indent="0" algn="r" rtl="1">
              <a:buNone/>
              <a:defRPr sz="2000"/>
            </a:lvl7pPr>
            <a:lvl8pPr marL="3200400" indent="0" algn="r" rtl="1">
              <a:buNone/>
              <a:defRPr sz="2000"/>
            </a:lvl8pPr>
            <a:lvl9pPr marL="3657600" indent="0" algn="r" rtl="1">
              <a:buNone/>
              <a:defRPr sz="2000"/>
            </a:lvl9pPr>
          </a:lstStyle>
          <a:p>
            <a:pPr rtl="1"/>
            <a:r>
              <a:rPr lang="he-IL" noProof="0"/>
              <a:t>לחץ על הסמל כדי להוסיף תמונה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 hasCustomPrompt="1"/>
          </p:nvPr>
        </p:nvSpPr>
        <p:spPr>
          <a:xfrm flipH="1">
            <a:off x="7281672" y="3549918"/>
            <a:ext cx="3794760" cy="2194037"/>
          </a:xfrm>
        </p:spPr>
        <p:txBody>
          <a:bodyPr rtlCol="1" anchor="t" anchorCtr="1">
            <a:normAutofit/>
          </a:bodyPr>
          <a:lstStyle>
            <a:lvl1pPr marL="0" indent="0" algn="ctr" rtl="1">
              <a:buNone/>
              <a:defRPr sz="150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1400"/>
            </a:lvl2pPr>
            <a:lvl3pPr marL="914400" indent="0" algn="r" rtl="1">
              <a:buNone/>
              <a:defRPr sz="1200"/>
            </a:lvl3pPr>
            <a:lvl4pPr marL="1371600" indent="0" algn="r" rtl="1">
              <a:buNone/>
              <a:defRPr sz="1000"/>
            </a:lvl4pPr>
            <a:lvl5pPr marL="1828800" indent="0" algn="r" rtl="1">
              <a:buNone/>
              <a:defRPr sz="1000"/>
            </a:lvl5pPr>
            <a:lvl6pPr marL="2286000" indent="0" algn="r" rtl="1">
              <a:buNone/>
              <a:defRPr sz="1000"/>
            </a:lvl6pPr>
            <a:lvl7pPr marL="2743200" indent="0" algn="r" rtl="1">
              <a:buNone/>
              <a:defRPr sz="1000"/>
            </a:lvl7pPr>
            <a:lvl8pPr marL="3200400" indent="0" algn="r" rtl="1">
              <a:buNone/>
              <a:defRPr sz="1000"/>
            </a:lvl8pPr>
            <a:lvl9pPr marL="3657600" indent="0" algn="r" rtl="1">
              <a:buNone/>
              <a:defRPr sz="1000"/>
            </a:lvl9pPr>
          </a:lstStyle>
          <a:p>
            <a:pPr lvl="0" rtl="1"/>
            <a:r>
              <a:rPr lang="he-IL" noProof="0"/>
              <a:t>ערוך סגנונות טקסט של תבנית בסיס</a:t>
            </a:r>
          </a:p>
        </p:txBody>
      </p:sp>
      <p:sp>
        <p:nvSpPr>
          <p:cNvPr id="8" name="מציין מיקום תאריך 7"/>
          <p:cNvSpPr>
            <a:spLocks noGrp="1"/>
          </p:cNvSpPr>
          <p:nvPr>
            <p:ph type="dt" sz="half" idx="10"/>
          </p:nvPr>
        </p:nvSpPr>
        <p:spPr>
          <a:xfrm flipH="1">
            <a:off x="1616825" y="6238816"/>
            <a:ext cx="2753746" cy="323968"/>
          </a:xfrm>
        </p:spPr>
        <p:txBody>
          <a:bodyPr rtlCol="1"/>
          <a:lstStyle>
            <a:lvl1pPr algn="l" rtl="1"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AA76D32-E686-4D59-9D1D-26165D192F51}" type="datetime1">
              <a:rPr lang="he-IL" smtClean="0"/>
              <a:pPr/>
              <a:t>ט'/שבט/תשפ"ה</a:t>
            </a:fld>
            <a:endParaRPr lang="he-IL" dirty="0"/>
          </a:p>
        </p:txBody>
      </p:sp>
      <p:sp>
        <p:nvSpPr>
          <p:cNvPr id="9" name="מציין מיקום של כותרת תחתונה 8"/>
          <p:cNvSpPr>
            <a:spLocks noGrp="1"/>
          </p:cNvSpPr>
          <p:nvPr>
            <p:ph type="ftr" sz="quarter" idx="11"/>
          </p:nvPr>
        </p:nvSpPr>
        <p:spPr>
          <a:xfrm flipH="1">
            <a:off x="6262531" y="6236208"/>
            <a:ext cx="5124797" cy="320040"/>
          </a:xfrm>
        </p:spPr>
        <p:txBody>
          <a:bodyPr rtlCol="1"/>
          <a:lstStyle>
            <a:lvl1pPr algn="r" rtl="1">
              <a:defRPr>
                <a:solidFill>
                  <a:srgbClr val="FFFFFF">
                    <a:alpha val="7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he-IL" noProof="0"/>
              <a:t>
              </a:t>
            </a:r>
          </a:p>
        </p:txBody>
      </p:sp>
      <p:sp>
        <p:nvSpPr>
          <p:cNvPr id="10" name="מציין מיקום של מספר שקופית 9"/>
          <p:cNvSpPr>
            <a:spLocks noGrp="1"/>
          </p:cNvSpPr>
          <p:nvPr>
            <p:ph type="sldNum" sz="quarter" idx="12"/>
          </p:nvPr>
        </p:nvSpPr>
        <p:spPr>
          <a:xfrm flipH="1">
            <a:off x="1067318" y="6217920"/>
            <a:ext cx="365760" cy="365760"/>
          </a:xfrm>
        </p:spPr>
        <p:txBody>
          <a:bodyPr rtlCol="1"/>
          <a:lstStyle>
            <a:lvl1pPr algn="ct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6D22F896-40B5-4ADD-8801-0D06FADFA095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947789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 bwMode="black">
          <a:xfrm flipH="1"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1" anchor="ctr">
            <a:normAutofit/>
          </a:bodyPr>
          <a:lstStyle/>
          <a:p>
            <a:pPr rtl="1"/>
            <a:r>
              <a:rPr lang="he-IL" noProof="0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 flipH="1"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 rtl="1"/>
            <a:r>
              <a:rPr lang="he-IL" noProof="0" dirty="0"/>
              <a:t>ערוך סגנונות טקסט של תבנית בסיס</a:t>
            </a:r>
          </a:p>
          <a:p>
            <a:pPr lvl="1" rtl="1"/>
            <a:r>
              <a:rPr lang="he-IL" noProof="0" dirty="0"/>
              <a:t>רמה שניה</a:t>
            </a:r>
          </a:p>
          <a:p>
            <a:pPr lvl="2" rtl="1"/>
            <a:r>
              <a:rPr lang="he-IL" noProof="0" dirty="0"/>
              <a:t>רמה שלישית</a:t>
            </a:r>
          </a:p>
          <a:p>
            <a:pPr lvl="3" rtl="1"/>
            <a:r>
              <a:rPr lang="he-IL" noProof="0" dirty="0"/>
              <a:t>רמה רביעית</a:t>
            </a:r>
          </a:p>
          <a:p>
            <a:pPr lvl="4" rtl="1"/>
            <a:r>
              <a:rPr lang="he-IL" noProof="0" dirty="0"/>
              <a:t>רמה חמישית</a:t>
            </a:r>
          </a:p>
        </p:txBody>
      </p:sp>
      <p:sp>
        <p:nvSpPr>
          <p:cNvPr id="4" name="מציין מיקום תאריך 3"/>
          <p:cNvSpPr>
            <a:spLocks noGrp="1"/>
          </p:cNvSpPr>
          <p:nvPr>
            <p:ph type="dt" sz="half" idx="2"/>
          </p:nvPr>
        </p:nvSpPr>
        <p:spPr>
          <a:xfrm flipH="1">
            <a:off x="1616825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rtl="1">
              <a:defRPr sz="1050" b="1">
                <a:solidFill>
                  <a:schemeClr val="tx1">
                    <a:alpha val="7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3E730DD2-47E9-4978-A81B-12E0B8B50D5F}" type="datetime1">
              <a:rPr lang="he-IL" smtClean="0"/>
              <a:pPr/>
              <a:t>ט'/שבט/תשפ"ה</a:t>
            </a:fld>
            <a:endParaRPr lang="he-IL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 flipH="1">
            <a:off x="4690611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>
              <a:defRPr sz="1050">
                <a:solidFill>
                  <a:schemeClr val="tx1">
                    <a:alpha val="7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he-IL" noProof="0"/>
              <a:t>
              </a:t>
            </a: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 flipH="1">
            <a:off x="1067318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1" anchor="ctr">
            <a:noAutofit/>
          </a:bodyPr>
          <a:lstStyle>
            <a:lvl1pPr algn="ctr" rtl="1">
              <a:defRPr sz="1100" spc="0" baseline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6D22F896-40B5-4ADD-8801-0D06FADFA095}" type="slidenum">
              <a:rPr lang="he-IL" noProof="0" smtClean="0"/>
              <a:pPr/>
              <a:t>‹#›</a:t>
            </a:fld>
            <a:endParaRPr lang="he-IL" noProof="0" dirty="0"/>
          </a:p>
        </p:txBody>
      </p:sp>
    </p:spTree>
    <p:extLst>
      <p:ext uri="{BB962C8B-B14F-4D97-AF65-F5344CB8AC3E}">
        <p14:creationId xmlns:p14="http://schemas.microsoft.com/office/powerpoint/2010/main" val="2865901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sldNum="0" hdr="0" ftr="0" dt="0"/>
  <p:txStyles>
    <p:titleStyle>
      <a:lvl1pPr algn="ctr" defTabSz="914400" rtl="1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r" defTabSz="914400" rtl="1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457200" indent="-228600" algn="r" defTabSz="914400" rtl="1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685800" indent="-228600" algn="r" defTabSz="914400" rtl="1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914400" indent="-228600" algn="r" defTabSz="914400" rtl="1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143000" indent="-228600" algn="r" defTabSz="914400" rtl="1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1312863" indent="-228600" algn="r" defTabSz="914400" rtl="1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r" defTabSz="914400" rtl="1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r" defTabSz="914400" rtl="1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r" defTabSz="914400" rtl="1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hagige@gmail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>
            <a:extLst>
              <a:ext uri="{FF2B5EF4-FFF2-40B4-BE49-F238E27FC236}">
                <a16:creationId xmlns:a16="http://schemas.microsoft.com/office/drawing/2014/main" id="{6981E6A2-4656-4CFE-9BF4-39D81EE2CA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96000" y="0"/>
            <a:ext cx="6096000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050E78D6-F072-48E7-8270-20EFBDD26F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flipH="1">
            <a:off x="7459037" y="1192779"/>
            <a:ext cx="3996647" cy="1231106"/>
          </a:xfrm>
          <a:noFill/>
          <a:ln>
            <a:solidFill>
              <a:schemeClr val="tx1"/>
            </a:solidFill>
          </a:ln>
          <a:effectLst>
            <a:glow rad="152400">
              <a:schemeClr val="tx1">
                <a:alpha val="13000"/>
              </a:schemeClr>
            </a:glow>
          </a:effectLst>
        </p:spPr>
        <p:txBody>
          <a:bodyPr rtlCol="1">
            <a:noAutofit/>
          </a:bodyPr>
          <a:lstStyle/>
          <a:p>
            <a:pPr algn="r" rtl="1"/>
            <a:r>
              <a:rPr lang="he-IL" sz="20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בורסה ניע, מניה, אגח, חברה</a:t>
            </a:r>
          </a:p>
        </p:txBody>
      </p:sp>
      <p:pic>
        <p:nvPicPr>
          <p:cNvPr id="5" name="תמונה 4" descr="נתוני מסחר פיננסי">
            <a:extLst>
              <a:ext uri="{FF2B5EF4-FFF2-40B4-BE49-F238E27FC236}">
                <a16:creationId xmlns:a16="http://schemas.microsoft.com/office/drawing/2014/main" id="{112B9624-F8A1-4831-AE43-1D9E266CFF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1" y="10"/>
            <a:ext cx="6095999" cy="6857990"/>
          </a:xfrm>
          <a:prstGeom prst="rect">
            <a:avLst/>
          </a:prstGeom>
        </p:spPr>
      </p:pic>
      <p:sp>
        <p:nvSpPr>
          <p:cNvPr id="6" name="כותרת משנה 5">
            <a:extLst>
              <a:ext uri="{FF2B5EF4-FFF2-40B4-BE49-F238E27FC236}">
                <a16:creationId xmlns:a16="http://schemas.microsoft.com/office/drawing/2014/main" id="{F8E9A95B-4C41-4929-B388-A61F6DC890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H="1">
            <a:off x="6421344" y="2958957"/>
            <a:ext cx="5280919" cy="3318553"/>
          </a:xfrm>
        </p:spPr>
        <p:txBody>
          <a:bodyPr>
            <a:normAutofit fontScale="92500"/>
          </a:bodyPr>
          <a:lstStyle/>
          <a:p>
            <a:pPr algn="r">
              <a:lnSpc>
                <a:spcPct val="120000"/>
              </a:lnSpc>
            </a:pPr>
            <a:r>
              <a:rPr lang="he-IL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הבורסה היא שוק שבו קונים ומוכרים ניע</a:t>
            </a:r>
          </a:p>
          <a:p>
            <a:pPr algn="r">
              <a:lnSpc>
                <a:spcPct val="120000"/>
              </a:lnSpc>
            </a:pPr>
            <a:r>
              <a:rPr lang="he-IL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כמו בשוק הכרמל</a:t>
            </a:r>
          </a:p>
          <a:p>
            <a:pPr algn="r">
              <a:lnSpc>
                <a:spcPct val="120000"/>
              </a:lnSpc>
            </a:pPr>
            <a:r>
              <a:rPr lang="he-IL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ניע הינם מסמכים המקנים בעלות על רכוש</a:t>
            </a:r>
          </a:p>
          <a:p>
            <a:pPr algn="r">
              <a:lnSpc>
                <a:spcPct val="120000"/>
              </a:lnSpc>
            </a:pPr>
            <a:r>
              <a:rPr lang="he-IL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מניה היא שטר בעלות על חלק מחברה</a:t>
            </a:r>
          </a:p>
          <a:p>
            <a:pPr algn="r">
              <a:lnSpc>
                <a:spcPct val="120000"/>
              </a:lnSpc>
            </a:pPr>
            <a:r>
              <a:rPr lang="he-IL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אגח היא שטר חוב  של קונה האגח מול החברה</a:t>
            </a:r>
          </a:p>
          <a:p>
            <a:pPr algn="r">
              <a:lnSpc>
                <a:spcPct val="120000"/>
              </a:lnSpc>
            </a:pPr>
            <a:r>
              <a:rPr lang="he-IL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חברה היא צורת התאגדות של אנשים שהקימו עסק משותף ,חברה גדולה יכולה להיות מונפקת</a:t>
            </a:r>
          </a:p>
          <a:p>
            <a:pPr algn="r">
              <a:lnSpc>
                <a:spcPct val="120000"/>
              </a:lnSpc>
            </a:pPr>
            <a:endParaRPr lang="he-IL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r">
              <a:lnSpc>
                <a:spcPct val="120000"/>
              </a:lnSpc>
            </a:pPr>
            <a:endParaRPr lang="he-IL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r">
              <a:lnSpc>
                <a:spcPct val="120000"/>
              </a:lnSpc>
            </a:pPr>
            <a:endParaRPr lang="he-IL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4050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0D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מלבן 9">
            <a:extLst>
              <a:ext uri="{FF2B5EF4-FFF2-40B4-BE49-F238E27FC236}">
                <a16:creationId xmlns:a16="http://schemas.microsoft.com/office/drawing/2014/main" id="{93F0ADB5-A0B4-4B01-A8C4-FDC34CE22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מלבן 11">
            <a:extLst>
              <a:ext uri="{FF2B5EF4-FFF2-40B4-BE49-F238E27FC236}">
                <a16:creationId xmlns:a16="http://schemas.microsoft.com/office/drawing/2014/main" id="{AA6D0FDE-0241-4C21-A720-A694753582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537704" y="0"/>
            <a:ext cx="4654296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תמונה 3" descr="נתוני מסחר פיננסי">
            <a:extLst>
              <a:ext uri="{FF2B5EF4-FFF2-40B4-BE49-F238E27FC236}">
                <a16:creationId xmlns:a16="http://schemas.microsoft.com/office/drawing/2014/main" id="{32F354A1-38C7-4598-A0E1-7A286A3019B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812"/>
          <a:stretch/>
        </p:blipFill>
        <p:spPr>
          <a:xfrm>
            <a:off x="-1" y="-11564"/>
            <a:ext cx="4828855" cy="6851181"/>
          </a:xfrm>
          <a:prstGeom prst="rect">
            <a:avLst/>
          </a:prstGeom>
        </p:spPr>
      </p:pic>
      <p:sp>
        <p:nvSpPr>
          <p:cNvPr id="11" name="כותרת 1">
            <a:extLst>
              <a:ext uri="{FF2B5EF4-FFF2-40B4-BE49-F238E27FC236}">
                <a16:creationId xmlns:a16="http://schemas.microsoft.com/office/drawing/2014/main" id="{27361FB1-68CD-447B-A999-406F81F57F2F}"/>
              </a:ext>
            </a:extLst>
          </p:cNvPr>
          <p:cNvSpPr txBox="1">
            <a:spLocks/>
          </p:cNvSpPr>
          <p:nvPr/>
        </p:nvSpPr>
        <p:spPr bwMode="black">
          <a:xfrm flipH="1">
            <a:off x="6399091" y="381121"/>
            <a:ext cx="5198723" cy="1663436"/>
          </a:xfrm>
          <a:prstGeom prst="rect">
            <a:avLst/>
          </a:prstGeom>
          <a:noFill/>
          <a:ln w="31750" cap="sq">
            <a:solidFill>
              <a:schemeClr val="bg1"/>
            </a:solidFill>
            <a:miter lim="800000"/>
          </a:ln>
          <a:effectLst>
            <a:glow rad="152400">
              <a:schemeClr val="tx1">
                <a:alpha val="13000"/>
              </a:schemeClr>
            </a:glow>
          </a:effectLst>
        </p:spPr>
        <p:txBody>
          <a:bodyPr vert="horz" lIns="182880" tIns="182880" rIns="182880" bIns="182880" rtlCol="1" anchor="ctr">
            <a:no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r"/>
            <a:r>
              <a:rPr lang="he-IL" sz="32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גיוס הון</a:t>
            </a:r>
          </a:p>
        </p:txBody>
      </p:sp>
      <p:sp>
        <p:nvSpPr>
          <p:cNvPr id="13" name="תיבת טקסט 12">
            <a:extLst>
              <a:ext uri="{FF2B5EF4-FFF2-40B4-BE49-F238E27FC236}">
                <a16:creationId xmlns:a16="http://schemas.microsoft.com/office/drawing/2014/main" id="{55F052CC-1341-4384-874B-87A186B9C25F}"/>
              </a:ext>
            </a:extLst>
          </p:cNvPr>
          <p:cNvSpPr txBox="1"/>
          <p:nvPr/>
        </p:nvSpPr>
        <p:spPr>
          <a:xfrm>
            <a:off x="5178175" y="2294983"/>
            <a:ext cx="6594299" cy="3266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000" dirty="0">
                <a:solidFill>
                  <a:schemeClr val="bg1"/>
                </a:solidFill>
                <a:latin typeface="Segoe UI Semibold" panose="020B0702040204020203" pitchFamily="34" charset="0"/>
                <a:ea typeface="Tahoma" panose="020B0604030504040204" pitchFamily="34" charset="0"/>
                <a:cs typeface="Segoe UI Semibold" panose="020B0702040204020203" pitchFamily="34" charset="0"/>
              </a:rPr>
              <a:t>הנפקת </a:t>
            </a:r>
            <a:r>
              <a:rPr lang="he-IL" sz="2000" dirty="0" err="1">
                <a:solidFill>
                  <a:schemeClr val="bg1"/>
                </a:solidFill>
                <a:latin typeface="Segoe UI Semibold" panose="020B0702040204020203" pitchFamily="34" charset="0"/>
                <a:ea typeface="Tahoma" panose="020B0604030504040204" pitchFamily="34" charset="0"/>
                <a:cs typeface="Segoe UI Semibold" panose="020B0702040204020203" pitchFamily="34" charset="0"/>
              </a:rPr>
              <a:t>מניות,תשקיף,היקף</a:t>
            </a:r>
            <a:r>
              <a:rPr lang="he-IL" sz="2000" dirty="0">
                <a:solidFill>
                  <a:schemeClr val="bg1"/>
                </a:solidFill>
                <a:latin typeface="Segoe UI Semibold" panose="020B0702040204020203" pitchFamily="34" charset="0"/>
                <a:ea typeface="Tahoma" panose="020B0604030504040204" pitchFamily="34" charset="0"/>
                <a:cs typeface="Segoe UI Semibold" panose="020B0702040204020203" pitchFamily="34" charset="0"/>
              </a:rPr>
              <a:t> </a:t>
            </a:r>
            <a:r>
              <a:rPr lang="he-IL" sz="2000" dirty="0" err="1">
                <a:solidFill>
                  <a:schemeClr val="bg1"/>
                </a:solidFill>
                <a:latin typeface="Segoe UI Semibold" panose="020B0702040204020203" pitchFamily="34" charset="0"/>
                <a:ea typeface="Tahoma" panose="020B0604030504040204" pitchFamily="34" charset="0"/>
                <a:cs typeface="Segoe UI Semibold" panose="020B0702040204020203" pitchFamily="34" charset="0"/>
              </a:rPr>
              <a:t>הכסף,שווי</a:t>
            </a:r>
            <a:r>
              <a:rPr lang="he-IL" sz="2000" dirty="0">
                <a:solidFill>
                  <a:schemeClr val="bg1"/>
                </a:solidFill>
                <a:latin typeface="Segoe UI Semibold" panose="020B0702040204020203" pitchFamily="34" charset="0"/>
                <a:ea typeface="Tahoma" panose="020B0604030504040204" pitchFamily="34" charset="0"/>
                <a:cs typeface="Segoe UI Semibold" panose="020B0702040204020203" pitchFamily="34" charset="0"/>
              </a:rPr>
              <a:t> שוק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000" dirty="0">
                <a:solidFill>
                  <a:schemeClr val="bg1"/>
                </a:solidFill>
                <a:latin typeface="Segoe UI Semibold" panose="020B0702040204020203" pitchFamily="34" charset="0"/>
                <a:ea typeface="Tahoma" panose="020B0604030504040204" pitchFamily="34" charset="0"/>
                <a:cs typeface="Segoe UI Semibold" panose="020B0702040204020203" pitchFamily="34" charset="0"/>
              </a:rPr>
              <a:t>הנפקת </a:t>
            </a:r>
            <a:r>
              <a:rPr lang="he-IL" sz="2000" dirty="0" err="1">
                <a:solidFill>
                  <a:schemeClr val="bg1"/>
                </a:solidFill>
                <a:latin typeface="Segoe UI Semibold" panose="020B0702040204020203" pitchFamily="34" charset="0"/>
                <a:ea typeface="Tahoma" panose="020B0604030504040204" pitchFamily="34" charset="0"/>
                <a:cs typeface="Segoe UI Semibold" panose="020B0702040204020203" pitchFamily="34" charset="0"/>
              </a:rPr>
              <a:t>אגח,תשקיף,היקף</a:t>
            </a:r>
            <a:r>
              <a:rPr lang="he-IL" sz="2000" dirty="0">
                <a:solidFill>
                  <a:schemeClr val="bg1"/>
                </a:solidFill>
                <a:latin typeface="Segoe UI Semibold" panose="020B0702040204020203" pitchFamily="34" charset="0"/>
                <a:ea typeface="Tahoma" panose="020B0604030504040204" pitchFamily="34" charset="0"/>
                <a:cs typeface="Segoe UI Semibold" panose="020B0702040204020203" pitchFamily="34" charset="0"/>
              </a:rPr>
              <a:t> </a:t>
            </a:r>
            <a:r>
              <a:rPr lang="he-IL" sz="2000" dirty="0" err="1">
                <a:solidFill>
                  <a:schemeClr val="bg1"/>
                </a:solidFill>
                <a:latin typeface="Segoe UI Semibold" panose="020B0702040204020203" pitchFamily="34" charset="0"/>
                <a:ea typeface="Tahoma" panose="020B0604030504040204" pitchFamily="34" charset="0"/>
                <a:cs typeface="Segoe UI Semibold" panose="020B0702040204020203" pitchFamily="34" charset="0"/>
              </a:rPr>
              <a:t>החוב,ריבית,הצמדה,מחמ</a:t>
            </a:r>
            <a:endParaRPr lang="he-IL" sz="2000" dirty="0">
              <a:solidFill>
                <a:schemeClr val="bg1"/>
              </a:solidFill>
              <a:latin typeface="Segoe UI Semibold" panose="020B0702040204020203" pitchFamily="34" charset="0"/>
              <a:ea typeface="Tahoma" panose="020B0604030504040204" pitchFamily="34" charset="0"/>
              <a:cs typeface="Segoe UI Semibold" panose="020B0702040204020203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000" dirty="0">
                <a:solidFill>
                  <a:schemeClr val="bg1"/>
                </a:solidFill>
                <a:latin typeface="Segoe UI Semibold" panose="020B0702040204020203" pitchFamily="34" charset="0"/>
                <a:ea typeface="Tahoma" panose="020B0604030504040204" pitchFamily="34" charset="0"/>
                <a:cs typeface="Segoe UI Semibold" panose="020B0702040204020203" pitchFamily="34" charset="0"/>
              </a:rPr>
              <a:t>הבדל-</a:t>
            </a:r>
            <a:r>
              <a:rPr lang="he-IL" sz="2000" dirty="0" err="1">
                <a:solidFill>
                  <a:schemeClr val="bg1"/>
                </a:solidFill>
                <a:latin typeface="Segoe UI Semibold" panose="020B0702040204020203" pitchFamily="34" charset="0"/>
                <a:ea typeface="Tahoma" panose="020B0604030504040204" pitchFamily="34" charset="0"/>
                <a:cs typeface="Segoe UI Semibold" panose="020B0702040204020203" pitchFamily="34" charset="0"/>
              </a:rPr>
              <a:t>בעלות,חוב,נושים</a:t>
            </a:r>
            <a:endParaRPr lang="he-IL" sz="2000" dirty="0">
              <a:solidFill>
                <a:schemeClr val="bg1"/>
              </a:solidFill>
              <a:latin typeface="Segoe UI Semibold" panose="020B0702040204020203" pitchFamily="34" charset="0"/>
              <a:ea typeface="Tahoma" panose="020B0604030504040204" pitchFamily="34" charset="0"/>
              <a:cs typeface="Segoe UI Semibold" panose="020B0702040204020203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000" dirty="0">
                <a:solidFill>
                  <a:schemeClr val="bg1"/>
                </a:solidFill>
                <a:latin typeface="Segoe UI Semibold" panose="020B0702040204020203" pitchFamily="34" charset="0"/>
                <a:ea typeface="Tahoma" panose="020B0604030504040204" pitchFamily="34" charset="0"/>
                <a:cs typeface="Segoe UI Semibold" panose="020B0702040204020203" pitchFamily="34" charset="0"/>
              </a:rPr>
              <a:t>מספר מניות-ע.נ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000" dirty="0">
                <a:solidFill>
                  <a:schemeClr val="bg1"/>
                </a:solidFill>
                <a:latin typeface="Segoe UI Semibold" panose="020B0702040204020203" pitchFamily="34" charset="0"/>
                <a:ea typeface="Tahoma" panose="020B0604030504040204" pitchFamily="34" charset="0"/>
                <a:cs typeface="Segoe UI Semibold" panose="020B0702040204020203" pitchFamily="34" charset="0"/>
              </a:rPr>
              <a:t>היקף ההנפקה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000" dirty="0">
                <a:solidFill>
                  <a:schemeClr val="bg1"/>
                </a:solidFill>
                <a:latin typeface="Segoe UI Semibold" panose="020B0702040204020203" pitchFamily="34" charset="0"/>
                <a:ea typeface="Tahoma" panose="020B0604030504040204" pitchFamily="34" charset="0"/>
                <a:cs typeface="Segoe UI Semibold" panose="020B0702040204020203" pitchFamily="34" charset="0"/>
              </a:rPr>
              <a:t>שליטה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000" dirty="0">
                <a:solidFill>
                  <a:schemeClr val="bg1"/>
                </a:solidFill>
                <a:latin typeface="Segoe UI Semibold" panose="020B0702040204020203" pitchFamily="34" charset="0"/>
                <a:ea typeface="Tahoma" panose="020B0604030504040204" pitchFamily="34" charset="0"/>
                <a:cs typeface="Segoe UI Semibold" panose="020B0702040204020203" pitchFamily="34" charset="0"/>
              </a:rPr>
              <a:t>מניות שליטה פחות מ50% או שליטה רגילה</a:t>
            </a:r>
          </a:p>
        </p:txBody>
      </p:sp>
    </p:spTree>
    <p:extLst>
      <p:ext uri="{BB962C8B-B14F-4D97-AF65-F5344CB8AC3E}">
        <p14:creationId xmlns:p14="http://schemas.microsoft.com/office/powerpoint/2010/main" val="3424314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96F8E54E-2710-489E-B784-D05625BC419F}"/>
              </a:ext>
            </a:extLst>
          </p:cNvPr>
          <p:cNvSpPr txBox="1"/>
          <p:nvPr/>
        </p:nvSpPr>
        <p:spPr>
          <a:xfrm>
            <a:off x="3962400" y="2190393"/>
            <a:ext cx="8051227" cy="3266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0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פקודת קנייה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0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פקודת מכירה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000" dirty="0" err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לימיט</a:t>
            </a:r>
            <a:endParaRPr lang="he-IL" sz="2000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0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מרקט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0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שער פתיחה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0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שער נעילה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e-IL" sz="2000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6" name="כותרת 1">
            <a:extLst>
              <a:ext uri="{FF2B5EF4-FFF2-40B4-BE49-F238E27FC236}">
                <a16:creationId xmlns:a16="http://schemas.microsoft.com/office/drawing/2014/main" id="{5072EC47-4259-46C4-B3FD-E95DD0C35498}"/>
              </a:ext>
            </a:extLst>
          </p:cNvPr>
          <p:cNvSpPr txBox="1">
            <a:spLocks/>
          </p:cNvSpPr>
          <p:nvPr/>
        </p:nvSpPr>
        <p:spPr bwMode="black">
          <a:xfrm flipH="1">
            <a:off x="6277507" y="340024"/>
            <a:ext cx="5478693" cy="1570969"/>
          </a:xfrm>
          <a:prstGeom prst="rect">
            <a:avLst/>
          </a:prstGeom>
          <a:noFill/>
          <a:ln w="31750" cap="sq">
            <a:solidFill>
              <a:schemeClr val="bg1"/>
            </a:solidFill>
            <a:miter lim="800000"/>
          </a:ln>
          <a:effectLst>
            <a:glow rad="152400">
              <a:schemeClr val="tx1">
                <a:alpha val="13000"/>
              </a:schemeClr>
            </a:glow>
          </a:effectLst>
        </p:spPr>
        <p:txBody>
          <a:bodyPr vert="horz" lIns="182880" tIns="182880" rIns="182880" bIns="182880" rtlCol="1" anchor="ctr">
            <a:no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he-IL" sz="32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פקודות קניה מכירה</a:t>
            </a:r>
            <a:endParaRPr lang="he-IL" sz="1100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8" name="תמונה 7">
            <a:extLst>
              <a:ext uri="{FF2B5EF4-FFF2-40B4-BE49-F238E27FC236}">
                <a16:creationId xmlns:a16="http://schemas.microsoft.com/office/drawing/2014/main" id="{37F1B1B2-2F24-44DC-8001-D42E51265B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2706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683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96F8E54E-2710-489E-B784-D05625BC419F}"/>
              </a:ext>
            </a:extLst>
          </p:cNvPr>
          <p:cNvSpPr txBox="1"/>
          <p:nvPr/>
        </p:nvSpPr>
        <p:spPr>
          <a:xfrm>
            <a:off x="6277509" y="2339051"/>
            <a:ext cx="5786918" cy="22220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0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הבורסה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0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הרשות לניע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0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בנק ישראל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0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האוצר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e-IL" sz="1400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6" name="כותרת 1">
            <a:extLst>
              <a:ext uri="{FF2B5EF4-FFF2-40B4-BE49-F238E27FC236}">
                <a16:creationId xmlns:a16="http://schemas.microsoft.com/office/drawing/2014/main" id="{5072EC47-4259-46C4-B3FD-E95DD0C35498}"/>
              </a:ext>
            </a:extLst>
          </p:cNvPr>
          <p:cNvSpPr txBox="1">
            <a:spLocks/>
          </p:cNvSpPr>
          <p:nvPr/>
        </p:nvSpPr>
        <p:spPr bwMode="black">
          <a:xfrm flipH="1">
            <a:off x="6489699" y="340024"/>
            <a:ext cx="5375360" cy="1570969"/>
          </a:xfrm>
          <a:prstGeom prst="rect">
            <a:avLst/>
          </a:prstGeom>
          <a:noFill/>
          <a:ln w="31750" cap="sq">
            <a:solidFill>
              <a:schemeClr val="bg1"/>
            </a:solidFill>
            <a:miter lim="800000"/>
          </a:ln>
          <a:effectLst>
            <a:glow rad="152400">
              <a:schemeClr val="tx1">
                <a:alpha val="13000"/>
              </a:schemeClr>
            </a:glow>
          </a:effectLst>
        </p:spPr>
        <p:txBody>
          <a:bodyPr vert="horz" lIns="182880" tIns="182880" rIns="182880" bIns="182880" rtlCol="1" anchor="ctr">
            <a:no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r"/>
            <a:r>
              <a:rPr lang="he-IL" sz="40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הרשויות המפקחות</a:t>
            </a: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643A0193-A524-43B3-B3E1-F5A95F1DF0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985" t="1484"/>
          <a:stretch/>
        </p:blipFill>
        <p:spPr>
          <a:xfrm>
            <a:off x="-119743" y="0"/>
            <a:ext cx="62157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8264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96F8E54E-2710-489E-B784-D05625BC419F}"/>
              </a:ext>
            </a:extLst>
          </p:cNvPr>
          <p:cNvSpPr txBox="1"/>
          <p:nvPr/>
        </p:nvSpPr>
        <p:spPr>
          <a:xfrm>
            <a:off x="5803900" y="2402551"/>
            <a:ext cx="6226260" cy="2804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0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הרחבה</a:t>
            </a:r>
          </a:p>
          <a:p>
            <a:pPr>
              <a:lnSpc>
                <a:spcPct val="150000"/>
              </a:lnSpc>
            </a:pPr>
            <a:r>
              <a:rPr lang="he-IL" sz="20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הקמת סניפים חדשים</a:t>
            </a:r>
          </a:p>
          <a:p>
            <a:pPr>
              <a:lnSpc>
                <a:spcPct val="150000"/>
              </a:lnSpc>
            </a:pPr>
            <a:r>
              <a:rPr lang="he-IL" sz="20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בנית שכונות חדשות</a:t>
            </a:r>
          </a:p>
          <a:p>
            <a:pPr>
              <a:lnSpc>
                <a:spcPct val="150000"/>
              </a:lnSpc>
            </a:pPr>
            <a:r>
              <a:rPr lang="he-IL" sz="20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החזר חוב בעלות מופחתת</a:t>
            </a:r>
          </a:p>
          <a:p>
            <a:pPr>
              <a:lnSpc>
                <a:spcPct val="150000"/>
              </a:lnSpc>
            </a:pPr>
            <a:r>
              <a:rPr lang="he-IL" sz="20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סלילת כבישים-הנפקה ממשלתי או </a:t>
            </a:r>
            <a:r>
              <a:rPr lang="he-IL" sz="2000" dirty="0" err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מונציפלית</a:t>
            </a:r>
            <a:endParaRPr lang="he-IL" sz="2000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e-IL" sz="2000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6" name="כותרת 1">
            <a:extLst>
              <a:ext uri="{FF2B5EF4-FFF2-40B4-BE49-F238E27FC236}">
                <a16:creationId xmlns:a16="http://schemas.microsoft.com/office/drawing/2014/main" id="{5072EC47-4259-46C4-B3FD-E95DD0C35498}"/>
              </a:ext>
            </a:extLst>
          </p:cNvPr>
          <p:cNvSpPr txBox="1">
            <a:spLocks/>
          </p:cNvSpPr>
          <p:nvPr/>
        </p:nvSpPr>
        <p:spPr bwMode="black">
          <a:xfrm flipH="1">
            <a:off x="6616698" y="403524"/>
            <a:ext cx="4749801" cy="1570969"/>
          </a:xfrm>
          <a:prstGeom prst="rect">
            <a:avLst/>
          </a:prstGeom>
          <a:noFill/>
          <a:ln w="31750" cap="sq">
            <a:solidFill>
              <a:schemeClr val="bg1"/>
            </a:solidFill>
            <a:miter lim="800000"/>
          </a:ln>
          <a:effectLst>
            <a:glow rad="152400">
              <a:schemeClr val="tx1">
                <a:alpha val="13000"/>
              </a:schemeClr>
            </a:glow>
          </a:effectLst>
        </p:spPr>
        <p:txBody>
          <a:bodyPr vert="horz" lIns="182880" tIns="182880" rIns="182880" bIns="182880" rtlCol="1" anchor="ctr">
            <a:no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he-IL" sz="32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שיקולים בגיוס הון</a:t>
            </a:r>
            <a:endParaRPr lang="he-IL" sz="1100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01DAF014-CF70-441C-A3D6-1A2880EF60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700" r="19484"/>
          <a:stretch/>
        </p:blipFill>
        <p:spPr>
          <a:xfrm>
            <a:off x="-1" y="0"/>
            <a:ext cx="56388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182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כותרת 1">
            <a:extLst>
              <a:ext uri="{FF2B5EF4-FFF2-40B4-BE49-F238E27FC236}">
                <a16:creationId xmlns:a16="http://schemas.microsoft.com/office/drawing/2014/main" id="{5072EC47-4259-46C4-B3FD-E95DD0C35498}"/>
              </a:ext>
            </a:extLst>
          </p:cNvPr>
          <p:cNvSpPr txBox="1">
            <a:spLocks/>
          </p:cNvSpPr>
          <p:nvPr/>
        </p:nvSpPr>
        <p:spPr bwMode="black">
          <a:xfrm flipH="1">
            <a:off x="6616698" y="403524"/>
            <a:ext cx="4749801" cy="1570969"/>
          </a:xfrm>
          <a:prstGeom prst="rect">
            <a:avLst/>
          </a:prstGeom>
          <a:noFill/>
          <a:ln w="31750" cap="sq">
            <a:solidFill>
              <a:schemeClr val="bg1"/>
            </a:solidFill>
            <a:miter lim="800000"/>
          </a:ln>
          <a:effectLst>
            <a:glow rad="152400">
              <a:schemeClr val="tx1">
                <a:alpha val="13000"/>
              </a:schemeClr>
            </a:glow>
          </a:effectLst>
        </p:spPr>
        <p:txBody>
          <a:bodyPr vert="horz" lIns="182880" tIns="182880" rIns="182880" bIns="182880" rtlCol="1" anchor="ctr">
            <a:no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200" b="0" i="0" u="none" strike="noStrike" kern="1200" cap="all" spc="2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 panose="020B0702040204020203" pitchFamily="34" charset="0"/>
                <a:ea typeface="Tahoma" panose="020B0604030504040204" pitchFamily="34" charset="0"/>
                <a:cs typeface="Segoe UI Semibold" panose="020B0702040204020203" pitchFamily="34" charset="0"/>
              </a:rPr>
              <a:t>דוגמה לתשקיף</a:t>
            </a:r>
            <a:endParaRPr kumimoji="0" lang="he-IL" sz="1100" b="0" i="0" u="none" strike="noStrike" kern="1200" cap="all" spc="20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bold" panose="020B0702040204020203" pitchFamily="34" charset="0"/>
              <a:ea typeface="Tahoma" panose="020B0604030504040204" pitchFamily="34" charset="0"/>
              <a:cs typeface="Segoe UI Semibold" panose="020B0702040204020203" pitchFamily="34" charset="0"/>
            </a:endParaRP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01DAF014-CF70-441C-A3D6-1A2880EF60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700" r="19484"/>
          <a:stretch/>
        </p:blipFill>
        <p:spPr>
          <a:xfrm>
            <a:off x="-1" y="0"/>
            <a:ext cx="56388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8804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1F70220-677A-411B-B416-94321A555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1557962" y="978776"/>
            <a:ext cx="4451773" cy="1174991"/>
          </a:xfrm>
          <a:noFill/>
          <a:ln w="31750" cap="sq">
            <a:solidFill>
              <a:schemeClr val="bg1"/>
            </a:solidFill>
            <a:miter lim="800000"/>
          </a:ln>
          <a:effectLst>
            <a:glow rad="152400">
              <a:schemeClr val="bg1">
                <a:alpha val="13000"/>
              </a:schemeClr>
            </a:glow>
          </a:effectLst>
        </p:spPr>
        <p:txBody>
          <a:bodyPr vert="horz" wrap="square" lIns="182880" tIns="182880" rIns="182880" bIns="182880" rtlCol="1" anchor="ctr">
            <a:normAutofit/>
          </a:bodyPr>
          <a:lstStyle/>
          <a:p>
            <a:pPr algn="ctr" rtl="1"/>
            <a:r>
              <a:rPr lang="he-IL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תודה</a:t>
            </a:r>
          </a:p>
        </p:txBody>
      </p:sp>
      <p:pic>
        <p:nvPicPr>
          <p:cNvPr id="4" name="תמונה 3" descr="כף יד עם עט מצביעה על נתונים פיננסיים">
            <a:extLst>
              <a:ext uri="{FF2B5EF4-FFF2-40B4-BE49-F238E27FC236}">
                <a16:creationId xmlns:a16="http://schemas.microsoft.com/office/drawing/2014/main" id="{AB2E0BE0-B684-4228-A4DF-58C8CAFFDF4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7534655" y="10"/>
            <a:ext cx="4657325" cy="6857990"/>
          </a:xfrm>
          <a:prstGeom prst="rect">
            <a:avLst/>
          </a:prstGeom>
        </p:spPr>
      </p:pic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667D1328-A694-4327-A93A-3D919FD65B27}"/>
              </a:ext>
            </a:extLst>
          </p:cNvPr>
          <p:cNvSpPr>
            <a:spLocks noGrp="1"/>
          </p:cNvSpPr>
          <p:nvPr>
            <p:ph idx="1"/>
          </p:nvPr>
        </p:nvSpPr>
        <p:spPr>
          <a:xfrm flipH="1">
            <a:off x="660400" y="2638044"/>
            <a:ext cx="5349336" cy="3101983"/>
          </a:xfrm>
        </p:spPr>
        <p:txBody>
          <a:bodyPr rtlCol="1">
            <a:noAutofit/>
          </a:bodyPr>
          <a:lstStyle/>
          <a:p>
            <a:pPr marL="0" indent="0" algn="r" rtl="1">
              <a:buNone/>
            </a:pPr>
            <a:r>
              <a:rPr lang="he-IL" sz="24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פרטי התקשרות: חגי גלר</a:t>
            </a:r>
          </a:p>
          <a:p>
            <a:pPr marL="0" indent="0" algn="r" rtl="1">
              <a:buNone/>
            </a:pPr>
            <a:endParaRPr lang="he-IL" sz="2400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0" indent="0" algn="r" rtl="1">
              <a:buNone/>
            </a:pPr>
            <a:r>
              <a:rPr lang="he-IL" sz="24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מייל: </a:t>
            </a:r>
            <a:r>
              <a:rPr lang="en-US" sz="24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  <a:hlinkClick r:id="rId4"/>
              </a:rPr>
              <a:t>hagige@gmail.com</a:t>
            </a:r>
            <a:endParaRPr lang="en-US" sz="2400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0" indent="0" algn="r" rtl="1">
              <a:buNone/>
            </a:pPr>
            <a:endParaRPr lang="en-US" sz="2400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0" indent="0" algn="r" rtl="1">
              <a:buNone/>
            </a:pPr>
            <a:r>
              <a:rPr lang="en-US" sz="24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endParaRPr lang="he-IL" sz="2400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849116"/>
      </p:ext>
    </p:extLst>
  </p:cSld>
  <p:clrMapOvr>
    <a:masterClrMapping/>
  </p:clrMapOvr>
</p:sld>
</file>

<file path=ppt/theme/theme1.xml><?xml version="1.0" encoding="utf-8"?>
<a:theme xmlns:a="http://schemas.openxmlformats.org/drawingml/2006/main" name="חבילה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ערכת נושא של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ערכת נושא של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20ED59B-F67D-4B99-A0A7-E5237FF58100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22736BCB-6CE4-414B-B2BE-1DA087E5215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E17AD15-0DEB-4851-82A2-261C041346D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עיצוב פיננסי</Template>
  <TotalTime>3386</TotalTime>
  <Words>160</Words>
  <Application>Microsoft Office PowerPoint</Application>
  <PresentationFormat>מסך רחב</PresentationFormat>
  <Paragraphs>44</Paragraphs>
  <Slides>7</Slides>
  <Notes>3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7</vt:i4>
      </vt:variant>
    </vt:vector>
  </HeadingPairs>
  <TitlesOfParts>
    <vt:vector size="11" baseType="lpstr">
      <vt:lpstr>Arial</vt:lpstr>
      <vt:lpstr>Segoe UI Semibold</vt:lpstr>
      <vt:lpstr>Tahoma</vt:lpstr>
      <vt:lpstr>חבילה</vt:lpstr>
      <vt:lpstr>בורסה ניע, מניה, אגח, חברה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תודה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שוק האופציות על נכסי בסיס</dc:title>
  <dc:creator>Hagi</dc:creator>
  <cp:lastModifiedBy>Hagi</cp:lastModifiedBy>
  <cp:revision>5</cp:revision>
  <dcterms:created xsi:type="dcterms:W3CDTF">2025-01-19T17:35:27Z</dcterms:created>
  <dcterms:modified xsi:type="dcterms:W3CDTF">2025-02-09T15:43:14Z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